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01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663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403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15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33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21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746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8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19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78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t="27000" b="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FB6FC-D814-4CF9-8C25-E77BA43642D1}" type="datetimeFigureOut">
              <a:rPr lang="en-GB" smtClean="0"/>
              <a:t>10/05/2018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4EE61-308A-4EA9-B4C8-67EC1B40A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5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@educate-innovate.com" TargetMode="External"/><Relationship Id="rId2" Type="http://schemas.openxmlformats.org/officeDocument/2006/relationships/hyperlink" Target="http://www.educate-innovat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horton@orwellpar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0" y="2564904"/>
            <a:ext cx="914001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600" b="1" dirty="0">
                <a:solidFill>
                  <a:schemeClr val="tx2">
                    <a:lumMod val="50000"/>
                  </a:schemeClr>
                </a:solidFill>
              </a:rPr>
              <a:t>Digital Safeguarding</a:t>
            </a: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0" y="3599268"/>
            <a:ext cx="9140017" cy="29260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chemeClr val="tx2">
                    <a:lumMod val="50000"/>
                  </a:schemeClr>
                </a:solidFill>
              </a:rPr>
              <a:t>David Horton</a:t>
            </a:r>
          </a:p>
        </p:txBody>
      </p:sp>
    </p:spTree>
    <p:extLst>
      <p:ext uri="{BB962C8B-B14F-4D97-AF65-F5344CB8AC3E}">
        <p14:creationId xmlns:p14="http://schemas.microsoft.com/office/powerpoint/2010/main" val="3192284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1" y="332656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Knowledge is power, </a:t>
            </a:r>
          </a:p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lacking it is weakness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988840"/>
            <a:ext cx="9144000" cy="43771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Keep up with technology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Keep up with major games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Keep up with social media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Girls generally seek affirmation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Boys generally seek distraction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Don’t be Grandma</a:t>
            </a:r>
          </a:p>
          <a:p>
            <a:pPr algn="ctr"/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20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Yours Truly…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41242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chemeClr val="tx2">
                    <a:lumMod val="50000"/>
                  </a:schemeClr>
                </a:solidFill>
                <a:hlinkClick r:id="rId2"/>
              </a:rPr>
              <a:t>www.educate-innovate.com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1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300" dirty="0">
                <a:solidFill>
                  <a:schemeClr val="tx2">
                    <a:lumMod val="50000"/>
                  </a:schemeClr>
                </a:solidFill>
              </a:rPr>
              <a:t>07967 021170</a:t>
            </a:r>
          </a:p>
          <a:p>
            <a:pPr marL="0" indent="0" algn="ctr">
              <a:buNone/>
            </a:pPr>
            <a:endParaRPr lang="en-GB" sz="18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3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david@educate-innovate.com</a:t>
            </a:r>
            <a:endParaRPr lang="en-GB" sz="33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300" dirty="0">
                <a:solidFill>
                  <a:schemeClr val="tx2">
                    <a:lumMod val="50000"/>
                  </a:schemeClr>
                </a:solidFill>
                <a:hlinkClick r:id="rId4"/>
              </a:rPr>
              <a:t>davidhorton@orwellpark.org</a:t>
            </a:r>
            <a:endParaRPr lang="en-GB" sz="33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GB" sz="33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037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Aspects of Safeguarding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7" y="1412776"/>
            <a:ext cx="8496944" cy="41764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“Appropriate” Filtering (&amp; Prevent)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“Appropriate” Monitoring (&amp; Prevent)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Digital Addiction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Pupil training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Staff training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Parent training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Get the tech to help</a:t>
            </a: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7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What is “Appropriate” Filtering?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7" y="1700808"/>
            <a:ext cx="84969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Have a web filter (including Prevent)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Test it (yes, actually test it)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Love the false positive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Protection, not prevention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Illusion</a:t>
            </a: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40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What is “Appropriate” Monitoring?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7" y="1700808"/>
            <a:ext cx="8496944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 compromise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Activity Logs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Physical monitoring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More illusion</a:t>
            </a: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594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Managing Digital “Addiction”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B8A3D2F-8E14-46C2-9F4E-BE63883193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855227"/>
              </p:ext>
            </p:extLst>
          </p:nvPr>
        </p:nvGraphicFramePr>
        <p:xfrm>
          <a:off x="0" y="1385054"/>
          <a:ext cx="9144000" cy="3840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22475090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33184445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242518258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endParaRPr lang="en-GB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Habit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Addiction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625556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Possible Symptoms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Keeps fiddling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Separation anxiety</a:t>
                      </a:r>
                    </a:p>
                    <a:p>
                      <a:pPr algn="ctr"/>
                      <a:r>
                        <a:rPr lang="en-GB" sz="2400" dirty="0"/>
                        <a:t>Withdrawal symptoms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82730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Possible Causes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Boredom</a:t>
                      </a:r>
                    </a:p>
                    <a:p>
                      <a:pPr algn="ctr"/>
                      <a:r>
                        <a:rPr lang="en-GB" sz="2400" dirty="0"/>
                        <a:t>FOMO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Adrenaline</a:t>
                      </a:r>
                    </a:p>
                    <a:p>
                      <a:pPr algn="ctr"/>
                      <a:r>
                        <a:rPr lang="en-GB" sz="2400" dirty="0"/>
                        <a:t>Dopamine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842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Sleep deprivation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Minor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Major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42446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Classroom Management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Hands off / remove device from view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Set expectations</a:t>
                      </a:r>
                    </a:p>
                    <a:p>
                      <a:pPr algn="ctr"/>
                      <a:r>
                        <a:rPr lang="en-GB" sz="2400" dirty="0"/>
                        <a:t>Maybe remove device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2763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Treatment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Form new habits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Intervention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29567482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8F08149-3C09-4A3B-A273-76F62C72CD67}"/>
              </a:ext>
            </a:extLst>
          </p:cNvPr>
          <p:cNvSpPr txBox="1">
            <a:spLocks/>
          </p:cNvSpPr>
          <p:nvPr/>
        </p:nvSpPr>
        <p:spPr>
          <a:xfrm>
            <a:off x="323527" y="5290469"/>
            <a:ext cx="8496944" cy="165618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Identify times for tech usage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Small, frequent digital detoxes</a:t>
            </a:r>
          </a:p>
        </p:txBody>
      </p:sp>
    </p:spTree>
    <p:extLst>
      <p:ext uri="{BB962C8B-B14F-4D97-AF65-F5344CB8AC3E}">
        <p14:creationId xmlns:p14="http://schemas.microsoft.com/office/powerpoint/2010/main" val="190108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Pupil Training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23527" y="1412776"/>
            <a:ext cx="8496944" cy="41764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The classics (sharing, sexting etc.)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Privacy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Digital Tattoo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Metadata and profiling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Fake News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Clickbait</a:t>
            </a: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527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Staff Training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412776"/>
            <a:ext cx="9144000" cy="41764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Agreed classroom management strategies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Ban technophobic language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Walk in the kids’ shoes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Resistance is futile</a:t>
            </a:r>
          </a:p>
          <a:p>
            <a:pPr marL="0" indent="0" algn="ctr">
              <a:buNone/>
            </a:pPr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3600" i="1" dirty="0">
                <a:solidFill>
                  <a:schemeClr val="tx2">
                    <a:lumMod val="50000"/>
                  </a:schemeClr>
                </a:solidFill>
              </a:rPr>
              <a:t>Do not invalidate the kids’ experiences just because you don’t share or understand them</a:t>
            </a: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en-GB" sz="4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321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Parent Training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412775"/>
            <a:ext cx="9144000" cy="49531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Try every communication method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Filters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Parental controls for gaming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You have one sanction: use it and use it hard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Form habits while they’re young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Team up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Be strong, set expectations and be consistent</a:t>
            </a:r>
          </a:p>
          <a:p>
            <a:pPr algn="ctr"/>
            <a:endParaRPr lang="en-GB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071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492027"/>
            <a:ext cx="9143999" cy="920749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tx2">
                    <a:lumMod val="50000"/>
                  </a:schemeClr>
                </a:solidFill>
              </a:rPr>
              <a:t>Getting the tech to help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0" y="1412775"/>
            <a:ext cx="9144000" cy="495319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Everything is recorded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Bring your data together under one roof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Use tools designed to help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Children communicate electronically</a:t>
            </a:r>
          </a:p>
          <a:p>
            <a:pPr algn="ctr"/>
            <a:r>
              <a:rPr lang="en-GB" sz="3600" dirty="0">
                <a:solidFill>
                  <a:schemeClr val="tx2">
                    <a:lumMod val="50000"/>
                  </a:schemeClr>
                </a:solidFill>
              </a:rPr>
              <a:t>Make your systems rigorous</a:t>
            </a:r>
          </a:p>
        </p:txBody>
      </p:sp>
    </p:spTree>
    <p:extLst>
      <p:ext uri="{BB962C8B-B14F-4D97-AF65-F5344CB8AC3E}">
        <p14:creationId xmlns:p14="http://schemas.microsoft.com/office/powerpoint/2010/main" val="220374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D320B4ED9BACB498B7CC2A0C64316B4" ma:contentTypeVersion="1" ma:contentTypeDescription="Create a new document." ma:contentTypeScope="" ma:versionID="d1c2f33d8107a838898a714ffecce696">
  <xsd:schema xmlns:xsd="http://www.w3.org/2001/XMLSchema" xmlns:xs="http://www.w3.org/2001/XMLSchema" xmlns:p="http://schemas.microsoft.com/office/2006/metadata/properties" xmlns:ns3="9c6fad99-9c3d-4df7-b388-7152607990ac" targetNamespace="http://schemas.microsoft.com/office/2006/metadata/properties" ma:root="true" ma:fieldsID="c0ad2e9f4196f55a5e493d538c9c44b8" ns3:_="">
    <xsd:import namespace="9c6fad99-9c3d-4df7-b388-7152607990ac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fad99-9c3d-4df7-b388-7152607990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7047FC-62F4-4E84-AB62-CBDC10EDE0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9c6fad99-9c3d-4df7-b388-7152607990a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FEBAEA-88CA-4F97-893A-E9C8B5327EB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8A27D0-640A-4062-90F1-B7DBC4351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6fad99-9c3d-4df7-b388-7152607990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15096</TotalTime>
  <Words>305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Yours Truly…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Horton</cp:lastModifiedBy>
  <cp:revision>89</cp:revision>
  <dcterms:created xsi:type="dcterms:W3CDTF">2014-01-17T05:59:29Z</dcterms:created>
  <dcterms:modified xsi:type="dcterms:W3CDTF">2018-05-10T06:22:24Z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0x010100AD320B4ED9BACB498B7CC2A0C64316B4</vt:lpwstr>
  </property>
  <property fmtid="{D5CDD505-2E9C-101B-9397-08002B2CF9AE}" pid="3" name="IsMyDocuments">
    <vt:bool>true</vt:bool>
  </property>
</Properties>
</file>