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3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9"/>
  </p:normalViewPr>
  <p:slideViewPr>
    <p:cSldViewPr snapToGrid="0" snapToObjects="1">
      <p:cViewPr varScale="1">
        <p:scale>
          <a:sx n="87" d="100"/>
          <a:sy n="87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14.png"/><Relationship Id="rId6" Type="http://schemas.openxmlformats.org/officeDocument/2006/relationships/image" Target="../media/image7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47F80-2D71-42F6-A312-61CEF10CF3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8A788A0-EF3A-429E-A1F2-46C3520BD1D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inform </a:t>
          </a:r>
          <a:endParaRPr lang="en-US"/>
        </a:p>
      </dgm:t>
    </dgm:pt>
    <dgm:pt modelId="{38B2D66A-27F2-457A-B1F0-61EAAF903416}" type="parTrans" cxnId="{6CAE08B9-DEAF-4B42-ABF9-AE362F2CA47A}">
      <dgm:prSet/>
      <dgm:spPr/>
      <dgm:t>
        <a:bodyPr/>
        <a:lstStyle/>
        <a:p>
          <a:endParaRPr lang="en-US"/>
        </a:p>
      </dgm:t>
    </dgm:pt>
    <dgm:pt modelId="{A49D6228-5182-47FC-BDDE-CCC74DC8D99B}" type="sibTrans" cxnId="{6CAE08B9-DEAF-4B42-ABF9-AE362F2CA47A}">
      <dgm:prSet/>
      <dgm:spPr/>
      <dgm:t>
        <a:bodyPr/>
        <a:lstStyle/>
        <a:p>
          <a:endParaRPr lang="en-US"/>
        </a:p>
      </dgm:t>
    </dgm:pt>
    <dgm:pt modelId="{E34881B1-5A51-4ABD-A636-4DC681F706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Clear explanation</a:t>
          </a:r>
          <a:endParaRPr lang="en-US" dirty="0"/>
        </a:p>
      </dgm:t>
    </dgm:pt>
    <dgm:pt modelId="{BBDCF135-5089-4371-83CC-D262099D3762}" type="parTrans" cxnId="{FB646D66-0EB3-4F0F-B525-D560011D8B6D}">
      <dgm:prSet/>
      <dgm:spPr/>
      <dgm:t>
        <a:bodyPr/>
        <a:lstStyle/>
        <a:p>
          <a:endParaRPr lang="en-US"/>
        </a:p>
      </dgm:t>
    </dgm:pt>
    <dgm:pt modelId="{3484E19C-1E4E-490B-97C3-6C5D44E92A27}" type="sibTrans" cxnId="{FB646D66-0EB3-4F0F-B525-D560011D8B6D}">
      <dgm:prSet/>
      <dgm:spPr/>
      <dgm:t>
        <a:bodyPr/>
        <a:lstStyle/>
        <a:p>
          <a:endParaRPr lang="en-US"/>
        </a:p>
      </dgm:t>
    </dgm:pt>
    <dgm:pt modelId="{EF8BB0E8-6F40-4697-AC2D-30299F48880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Focus on facts</a:t>
          </a:r>
          <a:endParaRPr lang="en-US" dirty="0"/>
        </a:p>
      </dgm:t>
    </dgm:pt>
    <dgm:pt modelId="{AD0F2B09-B7AF-4DE5-8806-0AD921DA41E7}" type="parTrans" cxnId="{89F95301-0835-4F17-8C1E-18CFD8A582FF}">
      <dgm:prSet/>
      <dgm:spPr/>
      <dgm:t>
        <a:bodyPr/>
        <a:lstStyle/>
        <a:p>
          <a:endParaRPr lang="en-US"/>
        </a:p>
      </dgm:t>
    </dgm:pt>
    <dgm:pt modelId="{0CB8F2FE-0B52-41C9-A3D3-084774E30D41}" type="sibTrans" cxnId="{89F95301-0835-4F17-8C1E-18CFD8A582FF}">
      <dgm:prSet/>
      <dgm:spPr/>
      <dgm:t>
        <a:bodyPr/>
        <a:lstStyle/>
        <a:p>
          <a:endParaRPr lang="en-US"/>
        </a:p>
      </dgm:t>
    </dgm:pt>
    <dgm:pt modelId="{F1F60D97-D0F8-4FB0-85C4-AACF68D1C0A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Often short and to the point</a:t>
          </a:r>
          <a:endParaRPr lang="en-US"/>
        </a:p>
      </dgm:t>
    </dgm:pt>
    <dgm:pt modelId="{AACA0000-6572-4E0F-9F43-5AFEEFDB8ACE}" type="parTrans" cxnId="{A6ACAB94-6361-4354-9649-C0E92E75C51E}">
      <dgm:prSet/>
      <dgm:spPr/>
      <dgm:t>
        <a:bodyPr/>
        <a:lstStyle/>
        <a:p>
          <a:endParaRPr lang="en-US"/>
        </a:p>
      </dgm:t>
    </dgm:pt>
    <dgm:pt modelId="{7A5F9C44-0A90-4E20-B837-848A6766279D}" type="sibTrans" cxnId="{A6ACAB94-6361-4354-9649-C0E92E75C51E}">
      <dgm:prSet/>
      <dgm:spPr/>
      <dgm:t>
        <a:bodyPr/>
        <a:lstStyle/>
        <a:p>
          <a:endParaRPr lang="en-US"/>
        </a:p>
      </dgm:t>
    </dgm:pt>
    <dgm:pt modelId="{74B34858-F5F2-4991-AEE3-5A02D53709A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educate</a:t>
          </a:r>
          <a:endParaRPr lang="en-US"/>
        </a:p>
      </dgm:t>
    </dgm:pt>
    <dgm:pt modelId="{1954A6F7-1475-4C86-A893-E24E3D7AA8EA}" type="parTrans" cxnId="{F30F6818-F71B-4100-B3E5-4F6466C8B990}">
      <dgm:prSet/>
      <dgm:spPr/>
      <dgm:t>
        <a:bodyPr/>
        <a:lstStyle/>
        <a:p>
          <a:endParaRPr lang="en-US"/>
        </a:p>
      </dgm:t>
    </dgm:pt>
    <dgm:pt modelId="{263B6486-C6FF-4CD4-A3D9-B572E7E81150}" type="sibTrans" cxnId="{F30F6818-F71B-4100-B3E5-4F6466C8B990}">
      <dgm:prSet/>
      <dgm:spPr/>
      <dgm:t>
        <a:bodyPr/>
        <a:lstStyle/>
        <a:p>
          <a:endParaRPr lang="en-US"/>
        </a:p>
      </dgm:t>
    </dgm:pt>
    <dgm:pt modelId="{559C45A2-B474-4D3E-9ECF-D05A2F40844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Audience to leave understanding more about what they heard, to have learnt</a:t>
          </a:r>
          <a:endParaRPr lang="en-US"/>
        </a:p>
      </dgm:t>
    </dgm:pt>
    <dgm:pt modelId="{A9EE3ACF-F042-4861-B2E5-8A6E1E84E7D0}" type="parTrans" cxnId="{523056E7-8B28-44A8-9E83-BABE96E47CDD}">
      <dgm:prSet/>
      <dgm:spPr/>
      <dgm:t>
        <a:bodyPr/>
        <a:lstStyle/>
        <a:p>
          <a:endParaRPr lang="en-US"/>
        </a:p>
      </dgm:t>
    </dgm:pt>
    <dgm:pt modelId="{222933CB-5FF7-4EEA-89A9-D0557555A6FD}" type="sibTrans" cxnId="{523056E7-8B28-44A8-9E83-BABE96E47CDD}">
      <dgm:prSet/>
      <dgm:spPr/>
      <dgm:t>
        <a:bodyPr/>
        <a:lstStyle/>
        <a:p>
          <a:endParaRPr lang="en-US"/>
        </a:p>
      </dgm:t>
    </dgm:pt>
    <dgm:pt modelId="{C73634EB-7B20-4D53-AAB4-2D1DE9A461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Need to know a great deal about your topic</a:t>
          </a:r>
          <a:endParaRPr lang="en-US"/>
        </a:p>
      </dgm:t>
    </dgm:pt>
    <dgm:pt modelId="{2FCE09E0-7477-49AD-AFEC-D5A5D165F13A}" type="parTrans" cxnId="{7CB601E7-8DCB-4C2D-9572-2349012375C1}">
      <dgm:prSet/>
      <dgm:spPr/>
      <dgm:t>
        <a:bodyPr/>
        <a:lstStyle/>
        <a:p>
          <a:endParaRPr lang="en-US"/>
        </a:p>
      </dgm:t>
    </dgm:pt>
    <dgm:pt modelId="{BF322636-1FBF-4626-8A4D-2C87360B7067}" type="sibTrans" cxnId="{7CB601E7-8DCB-4C2D-9572-2349012375C1}">
      <dgm:prSet/>
      <dgm:spPr/>
      <dgm:t>
        <a:bodyPr/>
        <a:lstStyle/>
        <a:p>
          <a:endParaRPr lang="en-US"/>
        </a:p>
      </dgm:t>
    </dgm:pt>
    <dgm:pt modelId="{2985A387-309C-4C6A-846C-9928C8B030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persuade or convince</a:t>
          </a:r>
          <a:endParaRPr lang="en-US"/>
        </a:p>
      </dgm:t>
    </dgm:pt>
    <dgm:pt modelId="{0FB2E934-AADB-4819-8F5F-79D8FDF619A0}" type="parTrans" cxnId="{8EFEC166-445F-4DAF-B8A6-A1377240F958}">
      <dgm:prSet/>
      <dgm:spPr/>
      <dgm:t>
        <a:bodyPr/>
        <a:lstStyle/>
        <a:p>
          <a:endParaRPr lang="en-US"/>
        </a:p>
      </dgm:t>
    </dgm:pt>
    <dgm:pt modelId="{FAB69978-261C-486D-8805-FE33C18E6575}" type="sibTrans" cxnId="{8EFEC166-445F-4DAF-B8A6-A1377240F958}">
      <dgm:prSet/>
      <dgm:spPr/>
      <dgm:t>
        <a:bodyPr/>
        <a:lstStyle/>
        <a:p>
          <a:endParaRPr lang="en-US"/>
        </a:p>
      </dgm:t>
    </dgm:pt>
    <dgm:pt modelId="{D6D133C5-54AE-4478-839E-83DF93531E6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Show the problem and the way to the solution</a:t>
          </a:r>
          <a:endParaRPr lang="en-US"/>
        </a:p>
      </dgm:t>
    </dgm:pt>
    <dgm:pt modelId="{AFA78D82-01FA-48D5-AAA1-DC54ADDD3AFB}" type="parTrans" cxnId="{AA67555D-B43D-4EC1-A76F-DCC2E0C39FF5}">
      <dgm:prSet/>
      <dgm:spPr/>
      <dgm:t>
        <a:bodyPr/>
        <a:lstStyle/>
        <a:p>
          <a:endParaRPr lang="en-US"/>
        </a:p>
      </dgm:t>
    </dgm:pt>
    <dgm:pt modelId="{5DB70AC3-DC52-4594-AE1A-88354799BF3A}" type="sibTrans" cxnId="{AA67555D-B43D-4EC1-A76F-DCC2E0C39FF5}">
      <dgm:prSet/>
      <dgm:spPr/>
      <dgm:t>
        <a:bodyPr/>
        <a:lstStyle/>
        <a:p>
          <a:endParaRPr lang="en-US"/>
        </a:p>
      </dgm:t>
    </dgm:pt>
    <dgm:pt modelId="{A0C631F3-0814-4FFB-BE9B-9F1CECA9F3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Offers evidence, logic and has emotion in it</a:t>
          </a:r>
          <a:endParaRPr lang="en-US"/>
        </a:p>
      </dgm:t>
    </dgm:pt>
    <dgm:pt modelId="{C485D7EA-B000-420A-A567-014A80896232}" type="parTrans" cxnId="{46BA8080-CDDB-41B7-973F-6ABE4C784C3E}">
      <dgm:prSet/>
      <dgm:spPr/>
      <dgm:t>
        <a:bodyPr/>
        <a:lstStyle/>
        <a:p>
          <a:endParaRPr lang="en-US"/>
        </a:p>
      </dgm:t>
    </dgm:pt>
    <dgm:pt modelId="{898D641F-8459-4852-AD90-8CC6558F713D}" type="sibTrans" cxnId="{46BA8080-CDDB-41B7-973F-6ABE4C784C3E}">
      <dgm:prSet/>
      <dgm:spPr/>
      <dgm:t>
        <a:bodyPr/>
        <a:lstStyle/>
        <a:p>
          <a:endParaRPr lang="en-US"/>
        </a:p>
      </dgm:t>
    </dgm:pt>
    <dgm:pt modelId="{1F02BCFF-B6BF-4B3E-93D1-1B54D6ADF9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activate</a:t>
          </a:r>
          <a:endParaRPr lang="en-US"/>
        </a:p>
      </dgm:t>
    </dgm:pt>
    <dgm:pt modelId="{ED4F18A3-C528-4C37-B9EA-5AB45F2BF6C6}" type="parTrans" cxnId="{427F9D22-EAC0-484B-8B0D-FFB32C87CA75}">
      <dgm:prSet/>
      <dgm:spPr/>
      <dgm:t>
        <a:bodyPr/>
        <a:lstStyle/>
        <a:p>
          <a:endParaRPr lang="en-US"/>
        </a:p>
      </dgm:t>
    </dgm:pt>
    <dgm:pt modelId="{986DA74D-ED73-4B09-95A7-1066D23B6BD3}" type="sibTrans" cxnId="{427F9D22-EAC0-484B-8B0D-FFB32C87CA75}">
      <dgm:prSet/>
      <dgm:spPr/>
      <dgm:t>
        <a:bodyPr/>
        <a:lstStyle/>
        <a:p>
          <a:endParaRPr lang="en-US"/>
        </a:p>
      </dgm:t>
    </dgm:pt>
    <dgm:pt modelId="{230AE20A-49FD-4E07-BF43-CE245547EE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Provides information for audience to want to take action</a:t>
          </a:r>
          <a:endParaRPr lang="en-US"/>
        </a:p>
      </dgm:t>
    </dgm:pt>
    <dgm:pt modelId="{38032465-C18A-4576-88FB-C2C58315AF33}" type="parTrans" cxnId="{D4E3937E-4763-4218-B859-64F008C5F757}">
      <dgm:prSet/>
      <dgm:spPr/>
      <dgm:t>
        <a:bodyPr/>
        <a:lstStyle/>
        <a:p>
          <a:endParaRPr lang="en-US"/>
        </a:p>
      </dgm:t>
    </dgm:pt>
    <dgm:pt modelId="{86BB2BD4-311A-41B8-B058-204E60409419}" type="sibTrans" cxnId="{D4E3937E-4763-4218-B859-64F008C5F757}">
      <dgm:prSet/>
      <dgm:spPr/>
      <dgm:t>
        <a:bodyPr/>
        <a:lstStyle/>
        <a:p>
          <a:endParaRPr lang="en-US"/>
        </a:p>
      </dgm:t>
    </dgm:pt>
    <dgm:pt modelId="{209BA875-7416-4E7E-A260-BACD5D0A01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Need to tell the audience what they have to do</a:t>
          </a:r>
          <a:endParaRPr lang="en-US"/>
        </a:p>
      </dgm:t>
    </dgm:pt>
    <dgm:pt modelId="{D50908DF-0C24-48C4-A809-88D87B0841F8}" type="parTrans" cxnId="{44007E96-64CE-4DB8-9E63-089FC8A09CAC}">
      <dgm:prSet/>
      <dgm:spPr/>
      <dgm:t>
        <a:bodyPr/>
        <a:lstStyle/>
        <a:p>
          <a:endParaRPr lang="en-US"/>
        </a:p>
      </dgm:t>
    </dgm:pt>
    <dgm:pt modelId="{93EE7D6B-787C-4194-A5D9-CFFFE67B5119}" type="sibTrans" cxnId="{44007E96-64CE-4DB8-9E63-089FC8A09CAC}">
      <dgm:prSet/>
      <dgm:spPr/>
      <dgm:t>
        <a:bodyPr/>
        <a:lstStyle/>
        <a:p>
          <a:endParaRPr lang="en-US"/>
        </a:p>
      </dgm:t>
    </dgm:pt>
    <dgm:pt modelId="{D30A6DFC-95C2-4BCB-8715-337D2EF47EC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Includes passion to instil belief</a:t>
          </a:r>
          <a:endParaRPr lang="en-US"/>
        </a:p>
      </dgm:t>
    </dgm:pt>
    <dgm:pt modelId="{FB3063E7-1D6C-40A9-933E-209A6D8CE8A2}" type="parTrans" cxnId="{C4D33165-53B6-4F41-996C-EFADC62A5737}">
      <dgm:prSet/>
      <dgm:spPr/>
      <dgm:t>
        <a:bodyPr/>
        <a:lstStyle/>
        <a:p>
          <a:endParaRPr lang="en-US"/>
        </a:p>
      </dgm:t>
    </dgm:pt>
    <dgm:pt modelId="{44BFF44C-AFD9-44EA-A1B9-109F459A1C32}" type="sibTrans" cxnId="{C4D33165-53B6-4F41-996C-EFADC62A5737}">
      <dgm:prSet/>
      <dgm:spPr/>
      <dgm:t>
        <a:bodyPr/>
        <a:lstStyle/>
        <a:p>
          <a:endParaRPr lang="en-US"/>
        </a:p>
      </dgm:t>
    </dgm:pt>
    <dgm:pt modelId="{7A2049DA-7AFA-4C38-9334-4D5178D0950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inspire or motivate</a:t>
          </a:r>
          <a:endParaRPr lang="en-US"/>
        </a:p>
      </dgm:t>
    </dgm:pt>
    <dgm:pt modelId="{51FF8AFE-7B67-449C-83EC-E92D18F057E0}" type="parTrans" cxnId="{6CBC3DE0-2D0A-4662-9A88-BA44F9B845E4}">
      <dgm:prSet/>
      <dgm:spPr/>
      <dgm:t>
        <a:bodyPr/>
        <a:lstStyle/>
        <a:p>
          <a:endParaRPr lang="en-US"/>
        </a:p>
      </dgm:t>
    </dgm:pt>
    <dgm:pt modelId="{9BD6A589-5E98-4D3F-B075-A3B1405705E0}" type="sibTrans" cxnId="{6CBC3DE0-2D0A-4662-9A88-BA44F9B845E4}">
      <dgm:prSet/>
      <dgm:spPr/>
      <dgm:t>
        <a:bodyPr/>
        <a:lstStyle/>
        <a:p>
          <a:endParaRPr lang="en-US"/>
        </a:p>
      </dgm:t>
    </dgm:pt>
    <dgm:pt modelId="{A5D50ABF-FE7B-442E-9739-010A819B4C1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Often very personal</a:t>
          </a:r>
          <a:endParaRPr lang="en-US"/>
        </a:p>
      </dgm:t>
    </dgm:pt>
    <dgm:pt modelId="{0D1F63D0-1D21-471F-A8C0-D6F9003ED9B9}" type="parTrans" cxnId="{74228EF7-02A1-4F97-BEE5-48EB05B65FFE}">
      <dgm:prSet/>
      <dgm:spPr/>
      <dgm:t>
        <a:bodyPr/>
        <a:lstStyle/>
        <a:p>
          <a:endParaRPr lang="en-US"/>
        </a:p>
      </dgm:t>
    </dgm:pt>
    <dgm:pt modelId="{9F392EAB-FDB8-44D9-BB11-954E4DE3D697}" type="sibTrans" cxnId="{74228EF7-02A1-4F97-BEE5-48EB05B65FFE}">
      <dgm:prSet/>
      <dgm:spPr/>
      <dgm:t>
        <a:bodyPr/>
        <a:lstStyle/>
        <a:p>
          <a:endParaRPr lang="en-US"/>
        </a:p>
      </dgm:t>
    </dgm:pt>
    <dgm:pt modelId="{54B4F457-9AAE-4C47-8515-1C649E560C7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Tells a story or paints a vision/picture</a:t>
          </a:r>
          <a:endParaRPr lang="en-US"/>
        </a:p>
      </dgm:t>
    </dgm:pt>
    <dgm:pt modelId="{613D2EEC-D23D-49E0-B820-B80A1BC5C7AB}" type="parTrans" cxnId="{3AF62019-123E-4A2E-B453-9540D260A791}">
      <dgm:prSet/>
      <dgm:spPr/>
      <dgm:t>
        <a:bodyPr/>
        <a:lstStyle/>
        <a:p>
          <a:endParaRPr lang="en-US"/>
        </a:p>
      </dgm:t>
    </dgm:pt>
    <dgm:pt modelId="{3E497760-EE26-4BEF-9553-392328EF15E5}" type="sibTrans" cxnId="{3AF62019-123E-4A2E-B453-9540D260A791}">
      <dgm:prSet/>
      <dgm:spPr/>
      <dgm:t>
        <a:bodyPr/>
        <a:lstStyle/>
        <a:p>
          <a:endParaRPr lang="en-US"/>
        </a:p>
      </dgm:t>
    </dgm:pt>
    <dgm:pt modelId="{9EC77384-07D6-4C9D-A277-CE5C091CC1C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To entertain</a:t>
          </a:r>
          <a:endParaRPr lang="en-US"/>
        </a:p>
      </dgm:t>
    </dgm:pt>
    <dgm:pt modelId="{97503B9B-0552-47FA-BFF6-E2C71A7636B5}" type="parTrans" cxnId="{43AA84CF-5659-4B74-84E8-9323B2AFD56F}">
      <dgm:prSet/>
      <dgm:spPr/>
      <dgm:t>
        <a:bodyPr/>
        <a:lstStyle/>
        <a:p>
          <a:endParaRPr lang="en-US"/>
        </a:p>
      </dgm:t>
    </dgm:pt>
    <dgm:pt modelId="{5C45FB59-4B27-4D1C-B681-4FF39CB230E8}" type="sibTrans" cxnId="{43AA84CF-5659-4B74-84E8-9323B2AFD56F}">
      <dgm:prSet/>
      <dgm:spPr/>
      <dgm:t>
        <a:bodyPr/>
        <a:lstStyle/>
        <a:p>
          <a:endParaRPr lang="en-US"/>
        </a:p>
      </dgm:t>
    </dgm:pt>
    <dgm:pt modelId="{4ECC5B21-5216-445C-B890-405C93F6A7C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 make the audience laugh and feel happy; provide them with a good feeling</a:t>
          </a:r>
          <a:endParaRPr lang="en-US" dirty="0"/>
        </a:p>
      </dgm:t>
    </dgm:pt>
    <dgm:pt modelId="{1D653835-6C22-453B-ADEF-8A028BF0D7F7}" type="parTrans" cxnId="{75CED808-9EB0-45B7-8813-0C82CFB1BBD2}">
      <dgm:prSet/>
      <dgm:spPr/>
      <dgm:t>
        <a:bodyPr/>
        <a:lstStyle/>
        <a:p>
          <a:endParaRPr lang="en-US"/>
        </a:p>
      </dgm:t>
    </dgm:pt>
    <dgm:pt modelId="{A821A260-EB35-4134-A8A0-4341FA0D4E9B}" type="sibTrans" cxnId="{75CED808-9EB0-45B7-8813-0C82CFB1BBD2}">
      <dgm:prSet/>
      <dgm:spPr/>
      <dgm:t>
        <a:bodyPr/>
        <a:lstStyle/>
        <a:p>
          <a:endParaRPr lang="en-US"/>
        </a:p>
      </dgm:t>
    </dgm:pt>
    <dgm:pt modelId="{0D6A4303-778A-41FC-AA19-244492366C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Often include jokes</a:t>
          </a:r>
          <a:endParaRPr lang="en-US"/>
        </a:p>
      </dgm:t>
    </dgm:pt>
    <dgm:pt modelId="{917CBB45-D349-4098-B90B-9A1DBFACCFDD}" type="parTrans" cxnId="{FECB5832-FF0F-4E77-819A-C637C8C60662}">
      <dgm:prSet/>
      <dgm:spPr/>
      <dgm:t>
        <a:bodyPr/>
        <a:lstStyle/>
        <a:p>
          <a:endParaRPr lang="en-US"/>
        </a:p>
      </dgm:t>
    </dgm:pt>
    <dgm:pt modelId="{F6F6129B-F971-4ACD-88A0-7A67C072210C}" type="sibTrans" cxnId="{FECB5832-FF0F-4E77-819A-C637C8C60662}">
      <dgm:prSet/>
      <dgm:spPr/>
      <dgm:t>
        <a:bodyPr/>
        <a:lstStyle/>
        <a:p>
          <a:endParaRPr lang="en-US"/>
        </a:p>
      </dgm:t>
    </dgm:pt>
    <dgm:pt modelId="{CC49284F-7FFE-4658-8B1C-7215558E38F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Need to understand your audience and what makes them tick</a:t>
          </a:r>
          <a:endParaRPr lang="en-US"/>
        </a:p>
      </dgm:t>
    </dgm:pt>
    <dgm:pt modelId="{66CB2C76-02D4-4995-8C89-26778925397F}" type="parTrans" cxnId="{7D3FFB6D-7F2D-4F7D-8298-670B9227A32C}">
      <dgm:prSet/>
      <dgm:spPr/>
      <dgm:t>
        <a:bodyPr/>
        <a:lstStyle/>
        <a:p>
          <a:endParaRPr lang="en-US"/>
        </a:p>
      </dgm:t>
    </dgm:pt>
    <dgm:pt modelId="{5834E00F-3079-4C37-A4E8-DFF4CBD33DFB}" type="sibTrans" cxnId="{7D3FFB6D-7F2D-4F7D-8298-670B9227A32C}">
      <dgm:prSet/>
      <dgm:spPr/>
      <dgm:t>
        <a:bodyPr/>
        <a:lstStyle/>
        <a:p>
          <a:endParaRPr lang="en-US"/>
        </a:p>
      </dgm:t>
    </dgm:pt>
    <dgm:pt modelId="{84BB3E48-0BA5-45C8-86F5-25AD34F5AC30}" type="pres">
      <dgm:prSet presAssocID="{CFD47F80-2D71-42F6-A312-61CEF10CF38B}" presName="root" presStyleCnt="0">
        <dgm:presLayoutVars>
          <dgm:dir/>
          <dgm:resizeHandles val="exact"/>
        </dgm:presLayoutVars>
      </dgm:prSet>
      <dgm:spPr/>
    </dgm:pt>
    <dgm:pt modelId="{9FBF7B63-36A6-4D41-A603-3B6F77D57B7E}" type="pres">
      <dgm:prSet presAssocID="{A8A788A0-EF3A-429E-A1F2-46C3520BD1DB}" presName="compNode" presStyleCnt="0"/>
      <dgm:spPr/>
    </dgm:pt>
    <dgm:pt modelId="{B3020960-7DE3-46BF-9A6B-D1791F41E6A9}" type="pres">
      <dgm:prSet presAssocID="{A8A788A0-EF3A-429E-A1F2-46C3520BD1DB}" presName="bgRect" presStyleLbl="bgShp" presStyleIdx="0" presStyleCnt="6"/>
      <dgm:spPr/>
    </dgm:pt>
    <dgm:pt modelId="{3E736A66-E58B-4D8E-AF91-514043C6EF69}" type="pres">
      <dgm:prSet presAssocID="{A8A788A0-EF3A-429E-A1F2-46C3520BD1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In"/>
        </a:ext>
      </dgm:extLst>
    </dgm:pt>
    <dgm:pt modelId="{AE223A69-15F4-4BF1-8DB7-320D11F46CCB}" type="pres">
      <dgm:prSet presAssocID="{A8A788A0-EF3A-429E-A1F2-46C3520BD1DB}" presName="spaceRect" presStyleCnt="0"/>
      <dgm:spPr/>
    </dgm:pt>
    <dgm:pt modelId="{3F0B7845-94DC-40E3-82D6-19F55771AF79}" type="pres">
      <dgm:prSet presAssocID="{A8A788A0-EF3A-429E-A1F2-46C3520BD1DB}" presName="parTx" presStyleLbl="revTx" presStyleIdx="0" presStyleCnt="12">
        <dgm:presLayoutVars>
          <dgm:chMax val="0"/>
          <dgm:chPref val="0"/>
        </dgm:presLayoutVars>
      </dgm:prSet>
      <dgm:spPr/>
    </dgm:pt>
    <dgm:pt modelId="{16474C3B-91E0-443E-A2AF-AF14CDFB35B3}" type="pres">
      <dgm:prSet presAssocID="{A8A788A0-EF3A-429E-A1F2-46C3520BD1DB}" presName="desTx" presStyleLbl="revTx" presStyleIdx="1" presStyleCnt="12">
        <dgm:presLayoutVars/>
      </dgm:prSet>
      <dgm:spPr/>
    </dgm:pt>
    <dgm:pt modelId="{CE119FF9-7BD0-4D00-8547-37A6BC38A7AA}" type="pres">
      <dgm:prSet presAssocID="{A49D6228-5182-47FC-BDDE-CCC74DC8D99B}" presName="sibTrans" presStyleCnt="0"/>
      <dgm:spPr/>
    </dgm:pt>
    <dgm:pt modelId="{12C06D2F-B7E8-4952-B37E-FB5C78561828}" type="pres">
      <dgm:prSet presAssocID="{74B34858-F5F2-4991-AEE3-5A02D53709A1}" presName="compNode" presStyleCnt="0"/>
      <dgm:spPr/>
    </dgm:pt>
    <dgm:pt modelId="{671AFF6C-A265-4D43-B846-9DAD21705793}" type="pres">
      <dgm:prSet presAssocID="{74B34858-F5F2-4991-AEE3-5A02D53709A1}" presName="bgRect" presStyleLbl="bgShp" presStyleIdx="1" presStyleCnt="6"/>
      <dgm:spPr/>
    </dgm:pt>
    <dgm:pt modelId="{DE26BFD7-C568-4D01-860F-53D4579B01A3}" type="pres">
      <dgm:prSet presAssocID="{74B34858-F5F2-4991-AEE3-5A02D53709A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22BFFA5-2A20-4985-AFFE-57CDB25682DC}" type="pres">
      <dgm:prSet presAssocID="{74B34858-F5F2-4991-AEE3-5A02D53709A1}" presName="spaceRect" presStyleCnt="0"/>
      <dgm:spPr/>
    </dgm:pt>
    <dgm:pt modelId="{7E363403-9B5B-42F8-AE89-B92610A06569}" type="pres">
      <dgm:prSet presAssocID="{74B34858-F5F2-4991-AEE3-5A02D53709A1}" presName="parTx" presStyleLbl="revTx" presStyleIdx="2" presStyleCnt="12">
        <dgm:presLayoutVars>
          <dgm:chMax val="0"/>
          <dgm:chPref val="0"/>
        </dgm:presLayoutVars>
      </dgm:prSet>
      <dgm:spPr/>
    </dgm:pt>
    <dgm:pt modelId="{03B826C6-509A-4F9F-ABC6-3B2DFE87642A}" type="pres">
      <dgm:prSet presAssocID="{74B34858-F5F2-4991-AEE3-5A02D53709A1}" presName="desTx" presStyleLbl="revTx" presStyleIdx="3" presStyleCnt="12">
        <dgm:presLayoutVars/>
      </dgm:prSet>
      <dgm:spPr/>
    </dgm:pt>
    <dgm:pt modelId="{C44E9D9C-2A8C-499A-909E-A24DC510056E}" type="pres">
      <dgm:prSet presAssocID="{263B6486-C6FF-4CD4-A3D9-B572E7E81150}" presName="sibTrans" presStyleCnt="0"/>
      <dgm:spPr/>
    </dgm:pt>
    <dgm:pt modelId="{302D0C9C-E1DC-4845-A7FA-743826747072}" type="pres">
      <dgm:prSet presAssocID="{2985A387-309C-4C6A-846C-9928C8B0301A}" presName="compNode" presStyleCnt="0"/>
      <dgm:spPr/>
    </dgm:pt>
    <dgm:pt modelId="{95DBE2AC-B94D-4418-9B90-B351B5B9AC60}" type="pres">
      <dgm:prSet presAssocID="{2985A387-309C-4C6A-846C-9928C8B0301A}" presName="bgRect" presStyleLbl="bgShp" presStyleIdx="2" presStyleCnt="6"/>
      <dgm:spPr/>
    </dgm:pt>
    <dgm:pt modelId="{377A1E1B-3D93-4612-B7D5-4A253DF9A7DB}" type="pres">
      <dgm:prSet presAssocID="{2985A387-309C-4C6A-846C-9928C8B0301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2B84F75B-A1D0-4DC6-93BC-B3B24A825E52}" type="pres">
      <dgm:prSet presAssocID="{2985A387-309C-4C6A-846C-9928C8B0301A}" presName="spaceRect" presStyleCnt="0"/>
      <dgm:spPr/>
    </dgm:pt>
    <dgm:pt modelId="{4BAE4808-90D5-4661-B7AF-5E62D0066C6E}" type="pres">
      <dgm:prSet presAssocID="{2985A387-309C-4C6A-846C-9928C8B0301A}" presName="parTx" presStyleLbl="revTx" presStyleIdx="4" presStyleCnt="12">
        <dgm:presLayoutVars>
          <dgm:chMax val="0"/>
          <dgm:chPref val="0"/>
        </dgm:presLayoutVars>
      </dgm:prSet>
      <dgm:spPr/>
    </dgm:pt>
    <dgm:pt modelId="{D167B109-CE54-4853-9819-727CADEB8F5E}" type="pres">
      <dgm:prSet presAssocID="{2985A387-309C-4C6A-846C-9928C8B0301A}" presName="desTx" presStyleLbl="revTx" presStyleIdx="5" presStyleCnt="12">
        <dgm:presLayoutVars/>
      </dgm:prSet>
      <dgm:spPr/>
    </dgm:pt>
    <dgm:pt modelId="{E4CE01A6-CEEA-4AED-93B9-12516E9D51AF}" type="pres">
      <dgm:prSet presAssocID="{FAB69978-261C-486D-8805-FE33C18E6575}" presName="sibTrans" presStyleCnt="0"/>
      <dgm:spPr/>
    </dgm:pt>
    <dgm:pt modelId="{3752595E-DB65-4692-BF6B-44ED1E3CD366}" type="pres">
      <dgm:prSet presAssocID="{1F02BCFF-B6BF-4B3E-93D1-1B54D6ADF9C0}" presName="compNode" presStyleCnt="0"/>
      <dgm:spPr/>
    </dgm:pt>
    <dgm:pt modelId="{8221863C-14B1-45CF-809F-E488D299AEA3}" type="pres">
      <dgm:prSet presAssocID="{1F02BCFF-B6BF-4B3E-93D1-1B54D6ADF9C0}" presName="bgRect" presStyleLbl="bgShp" presStyleIdx="3" presStyleCnt="6"/>
      <dgm:spPr/>
    </dgm:pt>
    <dgm:pt modelId="{882D6F08-9B23-4753-B512-87DCA8E14E2B}" type="pres">
      <dgm:prSet presAssocID="{1F02BCFF-B6BF-4B3E-93D1-1B54D6ADF9C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30D8376-AAD3-43C5-B1FF-B41B20E5FB99}" type="pres">
      <dgm:prSet presAssocID="{1F02BCFF-B6BF-4B3E-93D1-1B54D6ADF9C0}" presName="spaceRect" presStyleCnt="0"/>
      <dgm:spPr/>
    </dgm:pt>
    <dgm:pt modelId="{22A60A46-AF38-4B5D-A91C-0343E8A2DFC3}" type="pres">
      <dgm:prSet presAssocID="{1F02BCFF-B6BF-4B3E-93D1-1B54D6ADF9C0}" presName="parTx" presStyleLbl="revTx" presStyleIdx="6" presStyleCnt="12">
        <dgm:presLayoutVars>
          <dgm:chMax val="0"/>
          <dgm:chPref val="0"/>
        </dgm:presLayoutVars>
      </dgm:prSet>
      <dgm:spPr/>
    </dgm:pt>
    <dgm:pt modelId="{037289DC-ADD1-4400-B2FC-D51425698A59}" type="pres">
      <dgm:prSet presAssocID="{1F02BCFF-B6BF-4B3E-93D1-1B54D6ADF9C0}" presName="desTx" presStyleLbl="revTx" presStyleIdx="7" presStyleCnt="12">
        <dgm:presLayoutVars/>
      </dgm:prSet>
      <dgm:spPr/>
    </dgm:pt>
    <dgm:pt modelId="{DECB33B5-7558-483A-BCA3-388E7077BDAE}" type="pres">
      <dgm:prSet presAssocID="{986DA74D-ED73-4B09-95A7-1066D23B6BD3}" presName="sibTrans" presStyleCnt="0"/>
      <dgm:spPr/>
    </dgm:pt>
    <dgm:pt modelId="{BAC42AF9-1AFE-4C3C-A019-8A969482A554}" type="pres">
      <dgm:prSet presAssocID="{7A2049DA-7AFA-4C38-9334-4D5178D0950E}" presName="compNode" presStyleCnt="0"/>
      <dgm:spPr/>
    </dgm:pt>
    <dgm:pt modelId="{6CC7CDDC-DE13-43B4-B90D-A7D9529F6271}" type="pres">
      <dgm:prSet presAssocID="{7A2049DA-7AFA-4C38-9334-4D5178D0950E}" presName="bgRect" presStyleLbl="bgShp" presStyleIdx="4" presStyleCnt="6"/>
      <dgm:spPr/>
    </dgm:pt>
    <dgm:pt modelId="{66E57EEA-C5D5-4DFF-B0ED-49BC8DD07C87}" type="pres">
      <dgm:prSet presAssocID="{7A2049DA-7AFA-4C38-9334-4D5178D0950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with Solid Fill"/>
        </a:ext>
      </dgm:extLst>
    </dgm:pt>
    <dgm:pt modelId="{C1B856A4-6BC7-419B-BA78-28FD3EFF9AEA}" type="pres">
      <dgm:prSet presAssocID="{7A2049DA-7AFA-4C38-9334-4D5178D0950E}" presName="spaceRect" presStyleCnt="0"/>
      <dgm:spPr/>
    </dgm:pt>
    <dgm:pt modelId="{E4C9CE8F-4289-4CB1-974E-90821C65F378}" type="pres">
      <dgm:prSet presAssocID="{7A2049DA-7AFA-4C38-9334-4D5178D0950E}" presName="parTx" presStyleLbl="revTx" presStyleIdx="8" presStyleCnt="12">
        <dgm:presLayoutVars>
          <dgm:chMax val="0"/>
          <dgm:chPref val="0"/>
        </dgm:presLayoutVars>
      </dgm:prSet>
      <dgm:spPr/>
    </dgm:pt>
    <dgm:pt modelId="{D19E5798-D7B7-463D-9AF9-4EB380A5BDDD}" type="pres">
      <dgm:prSet presAssocID="{7A2049DA-7AFA-4C38-9334-4D5178D0950E}" presName="desTx" presStyleLbl="revTx" presStyleIdx="9" presStyleCnt="12">
        <dgm:presLayoutVars/>
      </dgm:prSet>
      <dgm:spPr/>
    </dgm:pt>
    <dgm:pt modelId="{8DCBEFDB-3481-4C33-BD82-4E29AC5EB904}" type="pres">
      <dgm:prSet presAssocID="{9BD6A589-5E98-4D3F-B075-A3B1405705E0}" presName="sibTrans" presStyleCnt="0"/>
      <dgm:spPr/>
    </dgm:pt>
    <dgm:pt modelId="{49CE14F4-FCEE-43FF-98C3-C45866B947C1}" type="pres">
      <dgm:prSet presAssocID="{9EC77384-07D6-4C9D-A277-CE5C091CC1CD}" presName="compNode" presStyleCnt="0"/>
      <dgm:spPr/>
    </dgm:pt>
    <dgm:pt modelId="{5CDE293E-0DBB-40CE-B095-882D33DC0EC0}" type="pres">
      <dgm:prSet presAssocID="{9EC77384-07D6-4C9D-A277-CE5C091CC1CD}" presName="bgRect" presStyleLbl="bgShp" presStyleIdx="5" presStyleCnt="6"/>
      <dgm:spPr/>
    </dgm:pt>
    <dgm:pt modelId="{5A776E5D-78DB-40BF-B137-0B9F43E45447}" type="pres">
      <dgm:prSet presAssocID="{9EC77384-07D6-4C9D-A277-CE5C091CC1C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28A15076-AB41-4198-A705-FE6EF7190FD5}" type="pres">
      <dgm:prSet presAssocID="{9EC77384-07D6-4C9D-A277-CE5C091CC1CD}" presName="spaceRect" presStyleCnt="0"/>
      <dgm:spPr/>
    </dgm:pt>
    <dgm:pt modelId="{9BB926F7-BAF3-4366-8852-17AF87298913}" type="pres">
      <dgm:prSet presAssocID="{9EC77384-07D6-4C9D-A277-CE5C091CC1CD}" presName="parTx" presStyleLbl="revTx" presStyleIdx="10" presStyleCnt="12">
        <dgm:presLayoutVars>
          <dgm:chMax val="0"/>
          <dgm:chPref val="0"/>
        </dgm:presLayoutVars>
      </dgm:prSet>
      <dgm:spPr/>
    </dgm:pt>
    <dgm:pt modelId="{DB2EF034-3EE2-DC4C-A283-5C95360F3B55}" type="pres">
      <dgm:prSet presAssocID="{9EC77384-07D6-4C9D-A277-CE5C091CC1CD}" presName="desTx" presStyleLbl="revTx" presStyleIdx="11" presStyleCnt="12">
        <dgm:presLayoutVars/>
      </dgm:prSet>
      <dgm:spPr/>
    </dgm:pt>
  </dgm:ptLst>
  <dgm:cxnLst>
    <dgm:cxn modelId="{89F95301-0835-4F17-8C1E-18CFD8A582FF}" srcId="{A8A788A0-EF3A-429E-A1F2-46C3520BD1DB}" destId="{EF8BB0E8-6F40-4697-AC2D-30299F488806}" srcOrd="1" destOrd="0" parTransId="{AD0F2B09-B7AF-4DE5-8806-0AD921DA41E7}" sibTransId="{0CB8F2FE-0B52-41C9-A3D3-084774E30D41}"/>
    <dgm:cxn modelId="{75CED808-9EB0-45B7-8813-0C82CFB1BBD2}" srcId="{9EC77384-07D6-4C9D-A277-CE5C091CC1CD}" destId="{4ECC5B21-5216-445C-B890-405C93F6A7CC}" srcOrd="0" destOrd="0" parTransId="{1D653835-6C22-453B-ADEF-8A028BF0D7F7}" sibTransId="{A821A260-EB35-4134-A8A0-4341FA0D4E9B}"/>
    <dgm:cxn modelId="{F30F6818-F71B-4100-B3E5-4F6466C8B990}" srcId="{CFD47F80-2D71-42F6-A312-61CEF10CF38B}" destId="{74B34858-F5F2-4991-AEE3-5A02D53709A1}" srcOrd="1" destOrd="0" parTransId="{1954A6F7-1475-4C86-A893-E24E3D7AA8EA}" sibTransId="{263B6486-C6FF-4CD4-A3D9-B572E7E81150}"/>
    <dgm:cxn modelId="{3AF62019-123E-4A2E-B453-9540D260A791}" srcId="{7A2049DA-7AFA-4C38-9334-4D5178D0950E}" destId="{54B4F457-9AAE-4C47-8515-1C649E560C79}" srcOrd="1" destOrd="0" parTransId="{613D2EEC-D23D-49E0-B820-B80A1BC5C7AB}" sibTransId="{3E497760-EE26-4BEF-9553-392328EF15E5}"/>
    <dgm:cxn modelId="{CC12C51B-9A79-4156-BB46-393ED2FBC7AE}" type="presOf" srcId="{209BA875-7416-4E7E-A260-BACD5D0A01EF}" destId="{037289DC-ADD1-4400-B2FC-D51425698A59}" srcOrd="0" destOrd="1" presId="urn:microsoft.com/office/officeart/2018/2/layout/IconVerticalSolidList"/>
    <dgm:cxn modelId="{F95B2F1D-1255-3D4D-B0EA-E354ECC522CB}" type="presOf" srcId="{4ECC5B21-5216-445C-B890-405C93F6A7CC}" destId="{DB2EF034-3EE2-DC4C-A283-5C95360F3B55}" srcOrd="0" destOrd="0" presId="urn:microsoft.com/office/officeart/2018/2/layout/IconVerticalSolidList"/>
    <dgm:cxn modelId="{78F7C11E-D6FE-844D-B0E1-8C2D512BEBA0}" type="presOf" srcId="{0D6A4303-778A-41FC-AA19-244492366C7B}" destId="{DB2EF034-3EE2-DC4C-A283-5C95360F3B55}" srcOrd="0" destOrd="1" presId="urn:microsoft.com/office/officeart/2018/2/layout/IconVerticalSolidList"/>
    <dgm:cxn modelId="{7014C920-1E2D-4DEE-ABA0-30C45E43AC3D}" type="presOf" srcId="{A0C631F3-0814-4FFB-BE9B-9F1CECA9F3FF}" destId="{D167B109-CE54-4853-9819-727CADEB8F5E}" srcOrd="0" destOrd="1" presId="urn:microsoft.com/office/officeart/2018/2/layout/IconVerticalSolidList"/>
    <dgm:cxn modelId="{853A4E22-4921-4BB9-85C9-C058ACCF58A1}" type="presOf" srcId="{A5D50ABF-FE7B-442E-9739-010A819B4C1E}" destId="{D19E5798-D7B7-463D-9AF9-4EB380A5BDDD}" srcOrd="0" destOrd="0" presId="urn:microsoft.com/office/officeart/2018/2/layout/IconVerticalSolidList"/>
    <dgm:cxn modelId="{427F9D22-EAC0-484B-8B0D-FFB32C87CA75}" srcId="{CFD47F80-2D71-42F6-A312-61CEF10CF38B}" destId="{1F02BCFF-B6BF-4B3E-93D1-1B54D6ADF9C0}" srcOrd="3" destOrd="0" parTransId="{ED4F18A3-C528-4C37-B9EA-5AB45F2BF6C6}" sibTransId="{986DA74D-ED73-4B09-95A7-1066D23B6BD3}"/>
    <dgm:cxn modelId="{D79BBB31-81C7-41FF-A634-7CB90B48CD95}" type="presOf" srcId="{74B34858-F5F2-4991-AEE3-5A02D53709A1}" destId="{7E363403-9B5B-42F8-AE89-B92610A06569}" srcOrd="0" destOrd="0" presId="urn:microsoft.com/office/officeart/2018/2/layout/IconVerticalSolidList"/>
    <dgm:cxn modelId="{FECB5832-FF0F-4E77-819A-C637C8C60662}" srcId="{9EC77384-07D6-4C9D-A277-CE5C091CC1CD}" destId="{0D6A4303-778A-41FC-AA19-244492366C7B}" srcOrd="1" destOrd="0" parTransId="{917CBB45-D349-4098-B90B-9A1DBFACCFDD}" sibTransId="{F6F6129B-F971-4ACD-88A0-7A67C072210C}"/>
    <dgm:cxn modelId="{08EBCA3E-F990-4FE5-AC6E-69E865D8F33D}" type="presOf" srcId="{F1F60D97-D0F8-4FB0-85C4-AACF68D1C0A5}" destId="{16474C3B-91E0-443E-A2AF-AF14CDFB35B3}" srcOrd="0" destOrd="2" presId="urn:microsoft.com/office/officeart/2018/2/layout/IconVerticalSolidList"/>
    <dgm:cxn modelId="{D3DD0F47-3DA8-4C1C-89B5-8774FC9009E0}" type="presOf" srcId="{7A2049DA-7AFA-4C38-9334-4D5178D0950E}" destId="{E4C9CE8F-4289-4CB1-974E-90821C65F378}" srcOrd="0" destOrd="0" presId="urn:microsoft.com/office/officeart/2018/2/layout/IconVerticalSolidList"/>
    <dgm:cxn modelId="{CD3BEC5C-83E2-4AB3-8A5A-223702870113}" type="presOf" srcId="{EF8BB0E8-6F40-4697-AC2D-30299F488806}" destId="{16474C3B-91E0-443E-A2AF-AF14CDFB35B3}" srcOrd="0" destOrd="1" presId="urn:microsoft.com/office/officeart/2018/2/layout/IconVerticalSolidList"/>
    <dgm:cxn modelId="{AA67555D-B43D-4EC1-A76F-DCC2E0C39FF5}" srcId="{2985A387-309C-4C6A-846C-9928C8B0301A}" destId="{D6D133C5-54AE-4478-839E-83DF93531E69}" srcOrd="0" destOrd="0" parTransId="{AFA78D82-01FA-48D5-AAA1-DC54ADDD3AFB}" sibTransId="{5DB70AC3-DC52-4594-AE1A-88354799BF3A}"/>
    <dgm:cxn modelId="{199FDE5D-2B61-4777-A1BD-41A60F8C2657}" type="presOf" srcId="{A8A788A0-EF3A-429E-A1F2-46C3520BD1DB}" destId="{3F0B7845-94DC-40E3-82D6-19F55771AF79}" srcOrd="0" destOrd="0" presId="urn:microsoft.com/office/officeart/2018/2/layout/IconVerticalSolidList"/>
    <dgm:cxn modelId="{B0474E64-6CCE-4345-B96F-F7C8C5B1978E}" type="presOf" srcId="{D6D133C5-54AE-4478-839E-83DF93531E69}" destId="{D167B109-CE54-4853-9819-727CADEB8F5E}" srcOrd="0" destOrd="0" presId="urn:microsoft.com/office/officeart/2018/2/layout/IconVerticalSolidList"/>
    <dgm:cxn modelId="{C4D33165-53B6-4F41-996C-EFADC62A5737}" srcId="{1F02BCFF-B6BF-4B3E-93D1-1B54D6ADF9C0}" destId="{D30A6DFC-95C2-4BCB-8715-337D2EF47ECE}" srcOrd="2" destOrd="0" parTransId="{FB3063E7-1D6C-40A9-933E-209A6D8CE8A2}" sibTransId="{44BFF44C-AFD9-44EA-A1B9-109F459A1C32}"/>
    <dgm:cxn modelId="{FB646D66-0EB3-4F0F-B525-D560011D8B6D}" srcId="{A8A788A0-EF3A-429E-A1F2-46C3520BD1DB}" destId="{E34881B1-5A51-4ABD-A636-4DC681F7067B}" srcOrd="0" destOrd="0" parTransId="{BBDCF135-5089-4371-83CC-D262099D3762}" sibTransId="{3484E19C-1E4E-490B-97C3-6C5D44E92A27}"/>
    <dgm:cxn modelId="{8EFEC166-445F-4DAF-B8A6-A1377240F958}" srcId="{CFD47F80-2D71-42F6-A312-61CEF10CF38B}" destId="{2985A387-309C-4C6A-846C-9928C8B0301A}" srcOrd="2" destOrd="0" parTransId="{0FB2E934-AADB-4819-8F5F-79D8FDF619A0}" sibTransId="{FAB69978-261C-486D-8805-FE33C18E6575}"/>
    <dgm:cxn modelId="{7D3FFB6D-7F2D-4F7D-8298-670B9227A32C}" srcId="{9EC77384-07D6-4C9D-A277-CE5C091CC1CD}" destId="{CC49284F-7FFE-4658-8B1C-7215558E38F6}" srcOrd="2" destOrd="0" parTransId="{66CB2C76-02D4-4995-8C89-26778925397F}" sibTransId="{5834E00F-3079-4C37-A4E8-DFF4CBD33DFB}"/>
    <dgm:cxn modelId="{FC65B476-971A-3E41-9306-24C37723953C}" type="presOf" srcId="{CC49284F-7FFE-4658-8B1C-7215558E38F6}" destId="{DB2EF034-3EE2-DC4C-A283-5C95360F3B55}" srcOrd="0" destOrd="2" presId="urn:microsoft.com/office/officeart/2018/2/layout/IconVerticalSolidList"/>
    <dgm:cxn modelId="{D4E3937E-4763-4218-B859-64F008C5F757}" srcId="{1F02BCFF-B6BF-4B3E-93D1-1B54D6ADF9C0}" destId="{230AE20A-49FD-4E07-BF43-CE245547EE1A}" srcOrd="0" destOrd="0" parTransId="{38032465-C18A-4576-88FB-C2C58315AF33}" sibTransId="{86BB2BD4-311A-41B8-B058-204E60409419}"/>
    <dgm:cxn modelId="{46BA8080-CDDB-41B7-973F-6ABE4C784C3E}" srcId="{2985A387-309C-4C6A-846C-9928C8B0301A}" destId="{A0C631F3-0814-4FFB-BE9B-9F1CECA9F3FF}" srcOrd="1" destOrd="0" parTransId="{C485D7EA-B000-420A-A567-014A80896232}" sibTransId="{898D641F-8459-4852-AD90-8CC6558F713D}"/>
    <dgm:cxn modelId="{E60EB088-398F-407C-BA33-8D9E8A769EB5}" type="presOf" srcId="{54B4F457-9AAE-4C47-8515-1C649E560C79}" destId="{D19E5798-D7B7-463D-9AF9-4EB380A5BDDD}" srcOrd="0" destOrd="1" presId="urn:microsoft.com/office/officeart/2018/2/layout/IconVerticalSolidList"/>
    <dgm:cxn modelId="{A6ACAB94-6361-4354-9649-C0E92E75C51E}" srcId="{A8A788A0-EF3A-429E-A1F2-46C3520BD1DB}" destId="{F1F60D97-D0F8-4FB0-85C4-AACF68D1C0A5}" srcOrd="2" destOrd="0" parTransId="{AACA0000-6572-4E0F-9F43-5AFEEFDB8ACE}" sibTransId="{7A5F9C44-0A90-4E20-B837-848A6766279D}"/>
    <dgm:cxn modelId="{44007E96-64CE-4DB8-9E63-089FC8A09CAC}" srcId="{1F02BCFF-B6BF-4B3E-93D1-1B54D6ADF9C0}" destId="{209BA875-7416-4E7E-A260-BACD5D0A01EF}" srcOrd="1" destOrd="0" parTransId="{D50908DF-0C24-48C4-A809-88D87B0841F8}" sibTransId="{93EE7D6B-787C-4194-A5D9-CFFFE67B5119}"/>
    <dgm:cxn modelId="{EA361B9B-60BC-4762-A017-926E8834BAE8}" type="presOf" srcId="{559C45A2-B474-4D3E-9ECF-D05A2F408445}" destId="{03B826C6-509A-4F9F-ABC6-3B2DFE87642A}" srcOrd="0" destOrd="0" presId="urn:microsoft.com/office/officeart/2018/2/layout/IconVerticalSolidList"/>
    <dgm:cxn modelId="{74550F9F-F99E-4C77-924C-972D6B7BC069}" type="presOf" srcId="{C73634EB-7B20-4D53-AAB4-2D1DE9A46181}" destId="{03B826C6-509A-4F9F-ABC6-3B2DFE87642A}" srcOrd="0" destOrd="1" presId="urn:microsoft.com/office/officeart/2018/2/layout/IconVerticalSolidList"/>
    <dgm:cxn modelId="{73586BB0-E17E-4A31-ABD8-FCEBE607AD2D}" type="presOf" srcId="{E34881B1-5A51-4ABD-A636-4DC681F7067B}" destId="{16474C3B-91E0-443E-A2AF-AF14CDFB35B3}" srcOrd="0" destOrd="0" presId="urn:microsoft.com/office/officeart/2018/2/layout/IconVerticalSolidList"/>
    <dgm:cxn modelId="{1F5645B3-B72B-4688-B81A-197A3F64A161}" type="presOf" srcId="{1F02BCFF-B6BF-4B3E-93D1-1B54D6ADF9C0}" destId="{22A60A46-AF38-4B5D-A91C-0343E8A2DFC3}" srcOrd="0" destOrd="0" presId="urn:microsoft.com/office/officeart/2018/2/layout/IconVerticalSolidList"/>
    <dgm:cxn modelId="{6CAE08B9-DEAF-4B42-ABF9-AE362F2CA47A}" srcId="{CFD47F80-2D71-42F6-A312-61CEF10CF38B}" destId="{A8A788A0-EF3A-429E-A1F2-46C3520BD1DB}" srcOrd="0" destOrd="0" parTransId="{38B2D66A-27F2-457A-B1F0-61EAAF903416}" sibTransId="{A49D6228-5182-47FC-BDDE-CCC74DC8D99B}"/>
    <dgm:cxn modelId="{9A9C49C8-F1AB-48F3-802D-C36AA8A487E5}" type="presOf" srcId="{D30A6DFC-95C2-4BCB-8715-337D2EF47ECE}" destId="{037289DC-ADD1-4400-B2FC-D51425698A59}" srcOrd="0" destOrd="2" presId="urn:microsoft.com/office/officeart/2018/2/layout/IconVerticalSolidList"/>
    <dgm:cxn modelId="{43AA84CF-5659-4B74-84E8-9323B2AFD56F}" srcId="{CFD47F80-2D71-42F6-A312-61CEF10CF38B}" destId="{9EC77384-07D6-4C9D-A277-CE5C091CC1CD}" srcOrd="5" destOrd="0" parTransId="{97503B9B-0552-47FA-BFF6-E2C71A7636B5}" sibTransId="{5C45FB59-4B27-4D1C-B681-4FF39CB230E8}"/>
    <dgm:cxn modelId="{13A1F9DD-755D-4FE8-AD7C-928FD6641EAC}" type="presOf" srcId="{CFD47F80-2D71-42F6-A312-61CEF10CF38B}" destId="{84BB3E48-0BA5-45C8-86F5-25AD34F5AC30}" srcOrd="0" destOrd="0" presId="urn:microsoft.com/office/officeart/2018/2/layout/IconVerticalSolidList"/>
    <dgm:cxn modelId="{96D462DE-A249-4631-9204-3D019F0D9FCB}" type="presOf" srcId="{230AE20A-49FD-4E07-BF43-CE245547EE1A}" destId="{037289DC-ADD1-4400-B2FC-D51425698A59}" srcOrd="0" destOrd="0" presId="urn:microsoft.com/office/officeart/2018/2/layout/IconVerticalSolidList"/>
    <dgm:cxn modelId="{6CBC3DE0-2D0A-4662-9A88-BA44F9B845E4}" srcId="{CFD47F80-2D71-42F6-A312-61CEF10CF38B}" destId="{7A2049DA-7AFA-4C38-9334-4D5178D0950E}" srcOrd="4" destOrd="0" parTransId="{51FF8AFE-7B67-449C-83EC-E92D18F057E0}" sibTransId="{9BD6A589-5E98-4D3F-B075-A3B1405705E0}"/>
    <dgm:cxn modelId="{94EDE7E2-FAAF-4763-9CE3-173D5BE8C4D9}" type="presOf" srcId="{2985A387-309C-4C6A-846C-9928C8B0301A}" destId="{4BAE4808-90D5-4661-B7AF-5E62D0066C6E}" srcOrd="0" destOrd="0" presId="urn:microsoft.com/office/officeart/2018/2/layout/IconVerticalSolidList"/>
    <dgm:cxn modelId="{7CB601E7-8DCB-4C2D-9572-2349012375C1}" srcId="{74B34858-F5F2-4991-AEE3-5A02D53709A1}" destId="{C73634EB-7B20-4D53-AAB4-2D1DE9A46181}" srcOrd="1" destOrd="0" parTransId="{2FCE09E0-7477-49AD-AFEC-D5A5D165F13A}" sibTransId="{BF322636-1FBF-4626-8A4D-2C87360B7067}"/>
    <dgm:cxn modelId="{523056E7-8B28-44A8-9E83-BABE96E47CDD}" srcId="{74B34858-F5F2-4991-AEE3-5A02D53709A1}" destId="{559C45A2-B474-4D3E-9ECF-D05A2F408445}" srcOrd="0" destOrd="0" parTransId="{A9EE3ACF-F042-4861-B2E5-8A6E1E84E7D0}" sibTransId="{222933CB-5FF7-4EEA-89A9-D0557555A6FD}"/>
    <dgm:cxn modelId="{16C210F6-424A-47DF-80EF-873BA7277C6F}" type="presOf" srcId="{9EC77384-07D6-4C9D-A277-CE5C091CC1CD}" destId="{9BB926F7-BAF3-4366-8852-17AF87298913}" srcOrd="0" destOrd="0" presId="urn:microsoft.com/office/officeart/2018/2/layout/IconVerticalSolidList"/>
    <dgm:cxn modelId="{74228EF7-02A1-4F97-BEE5-48EB05B65FFE}" srcId="{7A2049DA-7AFA-4C38-9334-4D5178D0950E}" destId="{A5D50ABF-FE7B-442E-9739-010A819B4C1E}" srcOrd="0" destOrd="0" parTransId="{0D1F63D0-1D21-471F-A8C0-D6F9003ED9B9}" sibTransId="{9F392EAB-FDB8-44D9-BB11-954E4DE3D697}"/>
    <dgm:cxn modelId="{331B54FD-FC08-42E7-AD43-702B4478B632}" type="presParOf" srcId="{84BB3E48-0BA5-45C8-86F5-25AD34F5AC30}" destId="{9FBF7B63-36A6-4D41-A603-3B6F77D57B7E}" srcOrd="0" destOrd="0" presId="urn:microsoft.com/office/officeart/2018/2/layout/IconVerticalSolidList"/>
    <dgm:cxn modelId="{1A2D27B7-B9DB-45DB-88C8-059270484EB2}" type="presParOf" srcId="{9FBF7B63-36A6-4D41-A603-3B6F77D57B7E}" destId="{B3020960-7DE3-46BF-9A6B-D1791F41E6A9}" srcOrd="0" destOrd="0" presId="urn:microsoft.com/office/officeart/2018/2/layout/IconVerticalSolidList"/>
    <dgm:cxn modelId="{3A288A09-025B-4C6E-8E23-84B25A698DCF}" type="presParOf" srcId="{9FBF7B63-36A6-4D41-A603-3B6F77D57B7E}" destId="{3E736A66-E58B-4D8E-AF91-514043C6EF69}" srcOrd="1" destOrd="0" presId="urn:microsoft.com/office/officeart/2018/2/layout/IconVerticalSolidList"/>
    <dgm:cxn modelId="{F19A5DCB-F45D-46A5-9B16-7AD96632AF7F}" type="presParOf" srcId="{9FBF7B63-36A6-4D41-A603-3B6F77D57B7E}" destId="{AE223A69-15F4-4BF1-8DB7-320D11F46CCB}" srcOrd="2" destOrd="0" presId="urn:microsoft.com/office/officeart/2018/2/layout/IconVerticalSolidList"/>
    <dgm:cxn modelId="{385FE2D4-6EFE-4A35-B564-11629BE2DF60}" type="presParOf" srcId="{9FBF7B63-36A6-4D41-A603-3B6F77D57B7E}" destId="{3F0B7845-94DC-40E3-82D6-19F55771AF79}" srcOrd="3" destOrd="0" presId="urn:microsoft.com/office/officeart/2018/2/layout/IconVerticalSolidList"/>
    <dgm:cxn modelId="{902A0032-CF84-441A-80B5-11016940D006}" type="presParOf" srcId="{9FBF7B63-36A6-4D41-A603-3B6F77D57B7E}" destId="{16474C3B-91E0-443E-A2AF-AF14CDFB35B3}" srcOrd="4" destOrd="0" presId="urn:microsoft.com/office/officeart/2018/2/layout/IconVerticalSolidList"/>
    <dgm:cxn modelId="{DB4D516D-307A-458A-A6F7-88018016946B}" type="presParOf" srcId="{84BB3E48-0BA5-45C8-86F5-25AD34F5AC30}" destId="{CE119FF9-7BD0-4D00-8547-37A6BC38A7AA}" srcOrd="1" destOrd="0" presId="urn:microsoft.com/office/officeart/2018/2/layout/IconVerticalSolidList"/>
    <dgm:cxn modelId="{75E53D47-ED4A-462A-BD7C-52084FF1B8D4}" type="presParOf" srcId="{84BB3E48-0BA5-45C8-86F5-25AD34F5AC30}" destId="{12C06D2F-B7E8-4952-B37E-FB5C78561828}" srcOrd="2" destOrd="0" presId="urn:microsoft.com/office/officeart/2018/2/layout/IconVerticalSolidList"/>
    <dgm:cxn modelId="{5EA8B90A-0EF3-4B65-998D-E844DBB2E059}" type="presParOf" srcId="{12C06D2F-B7E8-4952-B37E-FB5C78561828}" destId="{671AFF6C-A265-4D43-B846-9DAD21705793}" srcOrd="0" destOrd="0" presId="urn:microsoft.com/office/officeart/2018/2/layout/IconVerticalSolidList"/>
    <dgm:cxn modelId="{6D059BB1-4A94-427F-B57A-C8E5C9836350}" type="presParOf" srcId="{12C06D2F-B7E8-4952-B37E-FB5C78561828}" destId="{DE26BFD7-C568-4D01-860F-53D4579B01A3}" srcOrd="1" destOrd="0" presId="urn:microsoft.com/office/officeart/2018/2/layout/IconVerticalSolidList"/>
    <dgm:cxn modelId="{F5FF6E90-740D-4733-AE53-809B5AF99411}" type="presParOf" srcId="{12C06D2F-B7E8-4952-B37E-FB5C78561828}" destId="{F22BFFA5-2A20-4985-AFFE-57CDB25682DC}" srcOrd="2" destOrd="0" presId="urn:microsoft.com/office/officeart/2018/2/layout/IconVerticalSolidList"/>
    <dgm:cxn modelId="{FC4C0D80-F700-46AA-85D2-FE258BC3E948}" type="presParOf" srcId="{12C06D2F-B7E8-4952-B37E-FB5C78561828}" destId="{7E363403-9B5B-42F8-AE89-B92610A06569}" srcOrd="3" destOrd="0" presId="urn:microsoft.com/office/officeart/2018/2/layout/IconVerticalSolidList"/>
    <dgm:cxn modelId="{9B9945BF-0531-4F78-9E68-8442F5C74F3F}" type="presParOf" srcId="{12C06D2F-B7E8-4952-B37E-FB5C78561828}" destId="{03B826C6-509A-4F9F-ABC6-3B2DFE87642A}" srcOrd="4" destOrd="0" presId="urn:microsoft.com/office/officeart/2018/2/layout/IconVerticalSolidList"/>
    <dgm:cxn modelId="{5304B685-34A7-4E42-99EB-058827E6A499}" type="presParOf" srcId="{84BB3E48-0BA5-45C8-86F5-25AD34F5AC30}" destId="{C44E9D9C-2A8C-499A-909E-A24DC510056E}" srcOrd="3" destOrd="0" presId="urn:microsoft.com/office/officeart/2018/2/layout/IconVerticalSolidList"/>
    <dgm:cxn modelId="{085755D4-59C0-4774-9A30-8352AD61EF95}" type="presParOf" srcId="{84BB3E48-0BA5-45C8-86F5-25AD34F5AC30}" destId="{302D0C9C-E1DC-4845-A7FA-743826747072}" srcOrd="4" destOrd="0" presId="urn:microsoft.com/office/officeart/2018/2/layout/IconVerticalSolidList"/>
    <dgm:cxn modelId="{27F17B01-E4AD-4EE3-B22E-566068D79660}" type="presParOf" srcId="{302D0C9C-E1DC-4845-A7FA-743826747072}" destId="{95DBE2AC-B94D-4418-9B90-B351B5B9AC60}" srcOrd="0" destOrd="0" presId="urn:microsoft.com/office/officeart/2018/2/layout/IconVerticalSolidList"/>
    <dgm:cxn modelId="{BC0DCD6C-3920-4E5E-B266-65FAEA1A49C7}" type="presParOf" srcId="{302D0C9C-E1DC-4845-A7FA-743826747072}" destId="{377A1E1B-3D93-4612-B7D5-4A253DF9A7DB}" srcOrd="1" destOrd="0" presId="urn:microsoft.com/office/officeart/2018/2/layout/IconVerticalSolidList"/>
    <dgm:cxn modelId="{395A4499-CD78-42A8-9B94-F28ED4DDE444}" type="presParOf" srcId="{302D0C9C-E1DC-4845-A7FA-743826747072}" destId="{2B84F75B-A1D0-4DC6-93BC-B3B24A825E52}" srcOrd="2" destOrd="0" presId="urn:microsoft.com/office/officeart/2018/2/layout/IconVerticalSolidList"/>
    <dgm:cxn modelId="{DAED4DFC-E4C8-4CF5-891F-AD0C9C8647E4}" type="presParOf" srcId="{302D0C9C-E1DC-4845-A7FA-743826747072}" destId="{4BAE4808-90D5-4661-B7AF-5E62D0066C6E}" srcOrd="3" destOrd="0" presId="urn:microsoft.com/office/officeart/2018/2/layout/IconVerticalSolidList"/>
    <dgm:cxn modelId="{82403D79-B734-4AC3-B702-01F32C807655}" type="presParOf" srcId="{302D0C9C-E1DC-4845-A7FA-743826747072}" destId="{D167B109-CE54-4853-9819-727CADEB8F5E}" srcOrd="4" destOrd="0" presId="urn:microsoft.com/office/officeart/2018/2/layout/IconVerticalSolidList"/>
    <dgm:cxn modelId="{CD3706DB-79DC-4731-B48C-100839524E5C}" type="presParOf" srcId="{84BB3E48-0BA5-45C8-86F5-25AD34F5AC30}" destId="{E4CE01A6-CEEA-4AED-93B9-12516E9D51AF}" srcOrd="5" destOrd="0" presId="urn:microsoft.com/office/officeart/2018/2/layout/IconVerticalSolidList"/>
    <dgm:cxn modelId="{72F2F565-6918-46E8-A3D3-588D6B1471C0}" type="presParOf" srcId="{84BB3E48-0BA5-45C8-86F5-25AD34F5AC30}" destId="{3752595E-DB65-4692-BF6B-44ED1E3CD366}" srcOrd="6" destOrd="0" presId="urn:microsoft.com/office/officeart/2018/2/layout/IconVerticalSolidList"/>
    <dgm:cxn modelId="{E4F7E349-918D-4FAC-B579-B6242DBE20D7}" type="presParOf" srcId="{3752595E-DB65-4692-BF6B-44ED1E3CD366}" destId="{8221863C-14B1-45CF-809F-E488D299AEA3}" srcOrd="0" destOrd="0" presId="urn:microsoft.com/office/officeart/2018/2/layout/IconVerticalSolidList"/>
    <dgm:cxn modelId="{268147B7-3DED-412D-A6B8-FFE26F4CCBE2}" type="presParOf" srcId="{3752595E-DB65-4692-BF6B-44ED1E3CD366}" destId="{882D6F08-9B23-4753-B512-87DCA8E14E2B}" srcOrd="1" destOrd="0" presId="urn:microsoft.com/office/officeart/2018/2/layout/IconVerticalSolidList"/>
    <dgm:cxn modelId="{951B51A9-E7E4-463B-9E3A-78B38A3D2820}" type="presParOf" srcId="{3752595E-DB65-4692-BF6B-44ED1E3CD366}" destId="{E30D8376-AAD3-43C5-B1FF-B41B20E5FB99}" srcOrd="2" destOrd="0" presId="urn:microsoft.com/office/officeart/2018/2/layout/IconVerticalSolidList"/>
    <dgm:cxn modelId="{B5CE957A-C8A5-4472-86F4-C629A568D3C4}" type="presParOf" srcId="{3752595E-DB65-4692-BF6B-44ED1E3CD366}" destId="{22A60A46-AF38-4B5D-A91C-0343E8A2DFC3}" srcOrd="3" destOrd="0" presId="urn:microsoft.com/office/officeart/2018/2/layout/IconVerticalSolidList"/>
    <dgm:cxn modelId="{0F291DD7-7D4C-4FB7-9193-C934F245F752}" type="presParOf" srcId="{3752595E-DB65-4692-BF6B-44ED1E3CD366}" destId="{037289DC-ADD1-4400-B2FC-D51425698A59}" srcOrd="4" destOrd="0" presId="urn:microsoft.com/office/officeart/2018/2/layout/IconVerticalSolidList"/>
    <dgm:cxn modelId="{2D9766DF-9135-4F45-957E-124348B03847}" type="presParOf" srcId="{84BB3E48-0BA5-45C8-86F5-25AD34F5AC30}" destId="{DECB33B5-7558-483A-BCA3-388E7077BDAE}" srcOrd="7" destOrd="0" presId="urn:microsoft.com/office/officeart/2018/2/layout/IconVerticalSolidList"/>
    <dgm:cxn modelId="{B17F87E6-05EC-4142-B67B-6B1586C01A07}" type="presParOf" srcId="{84BB3E48-0BA5-45C8-86F5-25AD34F5AC30}" destId="{BAC42AF9-1AFE-4C3C-A019-8A969482A554}" srcOrd="8" destOrd="0" presId="urn:microsoft.com/office/officeart/2018/2/layout/IconVerticalSolidList"/>
    <dgm:cxn modelId="{8D8A1A49-DA73-435F-9EC3-CFE95FB44E24}" type="presParOf" srcId="{BAC42AF9-1AFE-4C3C-A019-8A969482A554}" destId="{6CC7CDDC-DE13-43B4-B90D-A7D9529F6271}" srcOrd="0" destOrd="0" presId="urn:microsoft.com/office/officeart/2018/2/layout/IconVerticalSolidList"/>
    <dgm:cxn modelId="{FEBE7743-B972-4FE9-A7CD-A79E211D5BEE}" type="presParOf" srcId="{BAC42AF9-1AFE-4C3C-A019-8A969482A554}" destId="{66E57EEA-C5D5-4DFF-B0ED-49BC8DD07C87}" srcOrd="1" destOrd="0" presId="urn:microsoft.com/office/officeart/2018/2/layout/IconVerticalSolidList"/>
    <dgm:cxn modelId="{1C8D3667-0F2A-45BD-913E-7DBB7C70A64E}" type="presParOf" srcId="{BAC42AF9-1AFE-4C3C-A019-8A969482A554}" destId="{C1B856A4-6BC7-419B-BA78-28FD3EFF9AEA}" srcOrd="2" destOrd="0" presId="urn:microsoft.com/office/officeart/2018/2/layout/IconVerticalSolidList"/>
    <dgm:cxn modelId="{76BD9972-B74E-43C2-A3D9-364CC7B4D201}" type="presParOf" srcId="{BAC42AF9-1AFE-4C3C-A019-8A969482A554}" destId="{E4C9CE8F-4289-4CB1-974E-90821C65F378}" srcOrd="3" destOrd="0" presId="urn:microsoft.com/office/officeart/2018/2/layout/IconVerticalSolidList"/>
    <dgm:cxn modelId="{A82C90BF-7B0B-4209-AE83-0A58C92E9D99}" type="presParOf" srcId="{BAC42AF9-1AFE-4C3C-A019-8A969482A554}" destId="{D19E5798-D7B7-463D-9AF9-4EB380A5BDDD}" srcOrd="4" destOrd="0" presId="urn:microsoft.com/office/officeart/2018/2/layout/IconVerticalSolidList"/>
    <dgm:cxn modelId="{60F4E43A-CC99-4B0B-A7E2-36F68D3DC80E}" type="presParOf" srcId="{84BB3E48-0BA5-45C8-86F5-25AD34F5AC30}" destId="{8DCBEFDB-3481-4C33-BD82-4E29AC5EB904}" srcOrd="9" destOrd="0" presId="urn:microsoft.com/office/officeart/2018/2/layout/IconVerticalSolidList"/>
    <dgm:cxn modelId="{E2479C15-5482-4988-85A8-FEB3AFD3E230}" type="presParOf" srcId="{84BB3E48-0BA5-45C8-86F5-25AD34F5AC30}" destId="{49CE14F4-FCEE-43FF-98C3-C45866B947C1}" srcOrd="10" destOrd="0" presId="urn:microsoft.com/office/officeart/2018/2/layout/IconVerticalSolidList"/>
    <dgm:cxn modelId="{3238AAF2-20FE-4E34-B168-8BB62D57B7B2}" type="presParOf" srcId="{49CE14F4-FCEE-43FF-98C3-C45866B947C1}" destId="{5CDE293E-0DBB-40CE-B095-882D33DC0EC0}" srcOrd="0" destOrd="0" presId="urn:microsoft.com/office/officeart/2018/2/layout/IconVerticalSolidList"/>
    <dgm:cxn modelId="{66628623-0DE8-4E60-AC87-CEDB7D987AAA}" type="presParOf" srcId="{49CE14F4-FCEE-43FF-98C3-C45866B947C1}" destId="{5A776E5D-78DB-40BF-B137-0B9F43E45447}" srcOrd="1" destOrd="0" presId="urn:microsoft.com/office/officeart/2018/2/layout/IconVerticalSolidList"/>
    <dgm:cxn modelId="{1A0D1DD5-404C-4E97-A69C-33B9BF347B89}" type="presParOf" srcId="{49CE14F4-FCEE-43FF-98C3-C45866B947C1}" destId="{28A15076-AB41-4198-A705-FE6EF7190FD5}" srcOrd="2" destOrd="0" presId="urn:microsoft.com/office/officeart/2018/2/layout/IconVerticalSolidList"/>
    <dgm:cxn modelId="{84F9FC7A-FC25-444F-AADB-5820E4D33542}" type="presParOf" srcId="{49CE14F4-FCEE-43FF-98C3-C45866B947C1}" destId="{9BB926F7-BAF3-4366-8852-17AF87298913}" srcOrd="3" destOrd="0" presId="urn:microsoft.com/office/officeart/2018/2/layout/IconVerticalSolidList"/>
    <dgm:cxn modelId="{589FBD57-92F9-1C4F-AAEA-A34731B7C4BA}" type="presParOf" srcId="{49CE14F4-FCEE-43FF-98C3-C45866B947C1}" destId="{DB2EF034-3EE2-DC4C-A283-5C95360F3B5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CAAAE0-6AAA-4EC2-B231-BB40CD20A4BD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D22520-A65A-446C-883B-ABAE4E14C5FB}">
      <dgm:prSet custT="1"/>
      <dgm:spPr/>
      <dgm:t>
        <a:bodyPr/>
        <a:lstStyle/>
        <a:p>
          <a:r>
            <a:rPr lang="en-GB" sz="1600" dirty="0"/>
            <a:t>Show your passion and connect with your audience</a:t>
          </a:r>
          <a:endParaRPr lang="en-US" sz="1600" dirty="0"/>
        </a:p>
      </dgm:t>
    </dgm:pt>
    <dgm:pt modelId="{769B4559-E18B-4A2C-BC2E-1ED2950832B5}" type="parTrans" cxnId="{848F8B0A-311B-4333-AB10-71A4CA6CAF8D}">
      <dgm:prSet/>
      <dgm:spPr/>
      <dgm:t>
        <a:bodyPr/>
        <a:lstStyle/>
        <a:p>
          <a:endParaRPr lang="en-US"/>
        </a:p>
      </dgm:t>
    </dgm:pt>
    <dgm:pt modelId="{74122429-87A9-4150-978D-A81304C7127B}" type="sibTrans" cxnId="{848F8B0A-311B-4333-AB10-71A4CA6CAF8D}">
      <dgm:prSet/>
      <dgm:spPr/>
      <dgm:t>
        <a:bodyPr/>
        <a:lstStyle/>
        <a:p>
          <a:endParaRPr lang="en-US"/>
        </a:p>
      </dgm:t>
    </dgm:pt>
    <dgm:pt modelId="{33C2E734-77D5-4BD1-909A-1D2D6DA82AA7}">
      <dgm:prSet custT="1"/>
      <dgm:spPr/>
      <dgm:t>
        <a:bodyPr/>
        <a:lstStyle/>
        <a:p>
          <a:r>
            <a:rPr lang="en-GB" sz="1600" dirty="0"/>
            <a:t>Focus on your audience’s needs</a:t>
          </a:r>
          <a:endParaRPr lang="en-US" sz="1600" dirty="0"/>
        </a:p>
      </dgm:t>
    </dgm:pt>
    <dgm:pt modelId="{22FFDF20-C315-41F5-8F2F-B97518A514ED}" type="parTrans" cxnId="{0681CDC4-70D5-458B-A299-BE3236BE324A}">
      <dgm:prSet/>
      <dgm:spPr/>
      <dgm:t>
        <a:bodyPr/>
        <a:lstStyle/>
        <a:p>
          <a:endParaRPr lang="en-US"/>
        </a:p>
      </dgm:t>
    </dgm:pt>
    <dgm:pt modelId="{02E823A6-7B74-4DB3-83B9-63FF833FB80A}" type="sibTrans" cxnId="{0681CDC4-70D5-458B-A299-BE3236BE324A}">
      <dgm:prSet/>
      <dgm:spPr/>
      <dgm:t>
        <a:bodyPr/>
        <a:lstStyle/>
        <a:p>
          <a:endParaRPr lang="en-US"/>
        </a:p>
      </dgm:t>
    </dgm:pt>
    <dgm:pt modelId="{E04DB484-D4B5-4CD2-8AB7-6EB02BBF7B0C}">
      <dgm:prSet custT="1"/>
      <dgm:spPr/>
      <dgm:t>
        <a:bodyPr/>
        <a:lstStyle/>
        <a:p>
          <a:r>
            <a:rPr lang="en-GB" sz="1600" dirty="0"/>
            <a:t>Keep it simple: Concentrate on your core message</a:t>
          </a:r>
          <a:endParaRPr lang="en-US" sz="1600" dirty="0"/>
        </a:p>
      </dgm:t>
    </dgm:pt>
    <dgm:pt modelId="{DEA2CAD4-7A76-4BD0-B59C-D94A46453E13}" type="parTrans" cxnId="{B7092975-7A0C-4921-B33F-B9268648F0CF}">
      <dgm:prSet/>
      <dgm:spPr/>
      <dgm:t>
        <a:bodyPr/>
        <a:lstStyle/>
        <a:p>
          <a:endParaRPr lang="en-US"/>
        </a:p>
      </dgm:t>
    </dgm:pt>
    <dgm:pt modelId="{66894387-C751-4B22-9620-896B9C50CB5C}" type="sibTrans" cxnId="{B7092975-7A0C-4921-B33F-B9268648F0CF}">
      <dgm:prSet/>
      <dgm:spPr/>
      <dgm:t>
        <a:bodyPr/>
        <a:lstStyle/>
        <a:p>
          <a:endParaRPr lang="en-US"/>
        </a:p>
      </dgm:t>
    </dgm:pt>
    <dgm:pt modelId="{957C2C5A-4DB4-481E-A533-AC895EB75B40}">
      <dgm:prSet custT="1"/>
      <dgm:spPr/>
      <dgm:t>
        <a:bodyPr/>
        <a:lstStyle/>
        <a:p>
          <a:r>
            <a:rPr lang="en-GB" sz="1600" dirty="0"/>
            <a:t>Smile and make eye contact with your audience</a:t>
          </a:r>
          <a:endParaRPr lang="en-US" sz="1600" dirty="0"/>
        </a:p>
      </dgm:t>
    </dgm:pt>
    <dgm:pt modelId="{19BA0F38-CE32-475A-BC9C-E2ABFFC57BFE}" type="parTrans" cxnId="{4FFDB2B5-16D4-4E0F-8638-0A2894B816B1}">
      <dgm:prSet/>
      <dgm:spPr/>
      <dgm:t>
        <a:bodyPr/>
        <a:lstStyle/>
        <a:p>
          <a:endParaRPr lang="en-US"/>
        </a:p>
      </dgm:t>
    </dgm:pt>
    <dgm:pt modelId="{32EC1114-8C9D-44E8-B73A-44788C35F5C3}" type="sibTrans" cxnId="{4FFDB2B5-16D4-4E0F-8638-0A2894B816B1}">
      <dgm:prSet/>
      <dgm:spPr/>
      <dgm:t>
        <a:bodyPr/>
        <a:lstStyle/>
        <a:p>
          <a:endParaRPr lang="en-US"/>
        </a:p>
      </dgm:t>
    </dgm:pt>
    <dgm:pt modelId="{3F97F70E-F4D0-4E80-B787-5E34A8FA06A5}">
      <dgm:prSet custT="1"/>
      <dgm:spPr/>
      <dgm:t>
        <a:bodyPr/>
        <a:lstStyle/>
        <a:p>
          <a:r>
            <a:rPr lang="en-GB" sz="1600" dirty="0"/>
            <a:t>Start strongly – grab the audience’s attention</a:t>
          </a:r>
          <a:endParaRPr lang="en-US" sz="1600" dirty="0"/>
        </a:p>
      </dgm:t>
    </dgm:pt>
    <dgm:pt modelId="{DECC1B9C-7231-4AFF-852A-BF5619ECBBC8}" type="parTrans" cxnId="{F885D690-04BA-4473-939D-6EB86A7BFC36}">
      <dgm:prSet/>
      <dgm:spPr/>
      <dgm:t>
        <a:bodyPr/>
        <a:lstStyle/>
        <a:p>
          <a:endParaRPr lang="en-US"/>
        </a:p>
      </dgm:t>
    </dgm:pt>
    <dgm:pt modelId="{ABA7976F-6EB4-4740-9427-7F21072FB23E}" type="sibTrans" cxnId="{F885D690-04BA-4473-939D-6EB86A7BFC36}">
      <dgm:prSet/>
      <dgm:spPr/>
      <dgm:t>
        <a:bodyPr/>
        <a:lstStyle/>
        <a:p>
          <a:endParaRPr lang="en-US"/>
        </a:p>
      </dgm:t>
    </dgm:pt>
    <dgm:pt modelId="{FA3BDD3B-0A41-47B2-9A1E-B27271AC94B6}">
      <dgm:prSet custT="1"/>
      <dgm:spPr/>
      <dgm:t>
        <a:bodyPr/>
        <a:lstStyle/>
        <a:p>
          <a:r>
            <a:rPr lang="en-GB" sz="1500" dirty="0"/>
            <a:t>Remember the 10 – 20 – 30 rule  (not always possible!)</a:t>
          </a:r>
          <a:endParaRPr lang="en-US" sz="1500" dirty="0"/>
        </a:p>
      </dgm:t>
    </dgm:pt>
    <dgm:pt modelId="{92CC64E4-BBFD-4C74-B964-1F5BA0DF632C}" type="parTrans" cxnId="{B29A014B-D43E-4F4D-B17C-644D0E720AFC}">
      <dgm:prSet/>
      <dgm:spPr/>
      <dgm:t>
        <a:bodyPr/>
        <a:lstStyle/>
        <a:p>
          <a:endParaRPr lang="en-US"/>
        </a:p>
      </dgm:t>
    </dgm:pt>
    <dgm:pt modelId="{A4EA2296-354A-4C38-A03C-46A45421D5E5}" type="sibTrans" cxnId="{B29A014B-D43E-4F4D-B17C-644D0E720AFC}">
      <dgm:prSet/>
      <dgm:spPr/>
      <dgm:t>
        <a:bodyPr/>
        <a:lstStyle/>
        <a:p>
          <a:endParaRPr lang="en-US"/>
        </a:p>
      </dgm:t>
    </dgm:pt>
    <dgm:pt modelId="{8F06028A-2125-4B73-B7BD-112103D717EE}">
      <dgm:prSet custT="1"/>
      <dgm:spPr/>
      <dgm:t>
        <a:bodyPr/>
        <a:lstStyle/>
        <a:p>
          <a:r>
            <a:rPr lang="en-GB" sz="1600" dirty="0"/>
            <a:t>Tell stories</a:t>
          </a:r>
          <a:endParaRPr lang="en-US" sz="1600" dirty="0"/>
        </a:p>
      </dgm:t>
    </dgm:pt>
    <dgm:pt modelId="{8C09120E-5F64-41A3-A2E3-CD66B0A55636}" type="parTrans" cxnId="{A43BD53D-2FD7-4D42-9697-14A45A92DF3C}">
      <dgm:prSet/>
      <dgm:spPr/>
      <dgm:t>
        <a:bodyPr/>
        <a:lstStyle/>
        <a:p>
          <a:endParaRPr lang="en-US"/>
        </a:p>
      </dgm:t>
    </dgm:pt>
    <dgm:pt modelId="{188E8E55-B8C5-4E3E-B287-89A028EE5CA7}" type="sibTrans" cxnId="{A43BD53D-2FD7-4D42-9697-14A45A92DF3C}">
      <dgm:prSet/>
      <dgm:spPr/>
      <dgm:t>
        <a:bodyPr/>
        <a:lstStyle/>
        <a:p>
          <a:endParaRPr lang="en-US"/>
        </a:p>
      </dgm:t>
    </dgm:pt>
    <dgm:pt modelId="{C3A500B5-3BA6-476F-B829-E0B32C175FAD}">
      <dgm:prSet custT="1"/>
      <dgm:spPr/>
      <dgm:t>
        <a:bodyPr/>
        <a:lstStyle/>
        <a:p>
          <a:r>
            <a:rPr lang="en-GB" sz="1600" dirty="0"/>
            <a:t>Use your voice effectively</a:t>
          </a:r>
          <a:endParaRPr lang="en-US" sz="1600" dirty="0"/>
        </a:p>
      </dgm:t>
    </dgm:pt>
    <dgm:pt modelId="{5285BB89-5A5F-4627-AAF6-14D4F3583C1E}" type="parTrans" cxnId="{81EC68EB-3165-46E5-9457-F9BA9D624B51}">
      <dgm:prSet/>
      <dgm:spPr/>
      <dgm:t>
        <a:bodyPr/>
        <a:lstStyle/>
        <a:p>
          <a:endParaRPr lang="en-US"/>
        </a:p>
      </dgm:t>
    </dgm:pt>
    <dgm:pt modelId="{24851B34-B78A-404B-8BC2-51D8EDC4D783}" type="sibTrans" cxnId="{81EC68EB-3165-46E5-9457-F9BA9D624B51}">
      <dgm:prSet/>
      <dgm:spPr/>
      <dgm:t>
        <a:bodyPr/>
        <a:lstStyle/>
        <a:p>
          <a:endParaRPr lang="en-US"/>
        </a:p>
      </dgm:t>
    </dgm:pt>
    <dgm:pt modelId="{91875B0D-76DC-4568-87DA-C5BAEB004A16}">
      <dgm:prSet custT="1"/>
      <dgm:spPr/>
      <dgm:t>
        <a:bodyPr/>
        <a:lstStyle/>
        <a:p>
          <a:r>
            <a:rPr lang="en-GB" sz="1600" dirty="0"/>
            <a:t>Use your body too</a:t>
          </a:r>
          <a:endParaRPr lang="en-US" sz="1600" dirty="0"/>
        </a:p>
      </dgm:t>
    </dgm:pt>
    <dgm:pt modelId="{EF48E196-2961-4657-9364-C334357C7FE0}" type="parTrans" cxnId="{4FC01B06-000A-423A-8E77-CEB7936FAA99}">
      <dgm:prSet/>
      <dgm:spPr/>
      <dgm:t>
        <a:bodyPr/>
        <a:lstStyle/>
        <a:p>
          <a:endParaRPr lang="en-US"/>
        </a:p>
      </dgm:t>
    </dgm:pt>
    <dgm:pt modelId="{0A62EC0F-19B9-4B4F-B5CD-8190EC59A03C}" type="sibTrans" cxnId="{4FC01B06-000A-423A-8E77-CEB7936FAA99}">
      <dgm:prSet/>
      <dgm:spPr/>
      <dgm:t>
        <a:bodyPr/>
        <a:lstStyle/>
        <a:p>
          <a:endParaRPr lang="en-US"/>
        </a:p>
      </dgm:t>
    </dgm:pt>
    <dgm:pt modelId="{1AB992A2-9EB5-4AFD-A8A9-F1BAF61F9AFB}">
      <dgm:prSet custT="1"/>
      <dgm:spPr/>
      <dgm:t>
        <a:bodyPr/>
        <a:lstStyle/>
        <a:p>
          <a:r>
            <a:rPr lang="en-GB" sz="1600" dirty="0"/>
            <a:t>Relax, breathe and enjoy</a:t>
          </a:r>
          <a:endParaRPr lang="en-US" sz="1600" dirty="0"/>
        </a:p>
      </dgm:t>
    </dgm:pt>
    <dgm:pt modelId="{64CEC806-A330-41C8-B240-9A8D2BCE4DC4}" type="parTrans" cxnId="{FC80C404-5412-4459-915A-1A5B3E7F172B}">
      <dgm:prSet/>
      <dgm:spPr/>
      <dgm:t>
        <a:bodyPr/>
        <a:lstStyle/>
        <a:p>
          <a:endParaRPr lang="en-US"/>
        </a:p>
      </dgm:t>
    </dgm:pt>
    <dgm:pt modelId="{C31364DC-14D8-4639-B6C8-F79DED8119CB}" type="sibTrans" cxnId="{FC80C404-5412-4459-915A-1A5B3E7F172B}">
      <dgm:prSet/>
      <dgm:spPr/>
      <dgm:t>
        <a:bodyPr/>
        <a:lstStyle/>
        <a:p>
          <a:endParaRPr lang="en-US"/>
        </a:p>
      </dgm:t>
    </dgm:pt>
    <dgm:pt modelId="{29DD3F04-90BA-9C41-B9C4-50EA8590299C}" type="pres">
      <dgm:prSet presAssocID="{D6CAAAE0-6AAA-4EC2-B231-BB40CD20A4BD}" presName="Name0" presStyleCnt="0">
        <dgm:presLayoutVars>
          <dgm:dir/>
          <dgm:resizeHandles val="exact"/>
        </dgm:presLayoutVars>
      </dgm:prSet>
      <dgm:spPr/>
    </dgm:pt>
    <dgm:pt modelId="{D37FE325-E859-154E-8899-46CC30A68CD0}" type="pres">
      <dgm:prSet presAssocID="{BFD22520-A65A-446C-883B-ABAE4E14C5FB}" presName="node" presStyleLbl="node1" presStyleIdx="0" presStyleCnt="10">
        <dgm:presLayoutVars>
          <dgm:bulletEnabled val="1"/>
        </dgm:presLayoutVars>
      </dgm:prSet>
      <dgm:spPr/>
    </dgm:pt>
    <dgm:pt modelId="{16453BB5-273E-2644-A213-5355EDC9EE08}" type="pres">
      <dgm:prSet presAssocID="{74122429-87A9-4150-978D-A81304C7127B}" presName="sibTrans" presStyleLbl="sibTrans1D1" presStyleIdx="0" presStyleCnt="9"/>
      <dgm:spPr/>
    </dgm:pt>
    <dgm:pt modelId="{4196F792-570F-314F-9396-07C2FD5D3FBA}" type="pres">
      <dgm:prSet presAssocID="{74122429-87A9-4150-978D-A81304C7127B}" presName="connectorText" presStyleLbl="sibTrans1D1" presStyleIdx="0" presStyleCnt="9"/>
      <dgm:spPr/>
    </dgm:pt>
    <dgm:pt modelId="{E926B361-3906-7648-B208-CC7591020202}" type="pres">
      <dgm:prSet presAssocID="{33C2E734-77D5-4BD1-909A-1D2D6DA82AA7}" presName="node" presStyleLbl="node1" presStyleIdx="1" presStyleCnt="10">
        <dgm:presLayoutVars>
          <dgm:bulletEnabled val="1"/>
        </dgm:presLayoutVars>
      </dgm:prSet>
      <dgm:spPr/>
    </dgm:pt>
    <dgm:pt modelId="{77FEE7EE-9EB8-0F40-9EBB-D45EC6217C78}" type="pres">
      <dgm:prSet presAssocID="{02E823A6-7B74-4DB3-83B9-63FF833FB80A}" presName="sibTrans" presStyleLbl="sibTrans1D1" presStyleIdx="1" presStyleCnt="9"/>
      <dgm:spPr/>
    </dgm:pt>
    <dgm:pt modelId="{233077A9-776A-6A48-BEA4-20F4DEF0D178}" type="pres">
      <dgm:prSet presAssocID="{02E823A6-7B74-4DB3-83B9-63FF833FB80A}" presName="connectorText" presStyleLbl="sibTrans1D1" presStyleIdx="1" presStyleCnt="9"/>
      <dgm:spPr/>
    </dgm:pt>
    <dgm:pt modelId="{1885C1FF-301B-CE40-B7D4-CC15DFA65A4F}" type="pres">
      <dgm:prSet presAssocID="{E04DB484-D4B5-4CD2-8AB7-6EB02BBF7B0C}" presName="node" presStyleLbl="node1" presStyleIdx="2" presStyleCnt="10">
        <dgm:presLayoutVars>
          <dgm:bulletEnabled val="1"/>
        </dgm:presLayoutVars>
      </dgm:prSet>
      <dgm:spPr/>
    </dgm:pt>
    <dgm:pt modelId="{9BDD5AE9-123A-A047-B7B4-D6A652EB175D}" type="pres">
      <dgm:prSet presAssocID="{66894387-C751-4B22-9620-896B9C50CB5C}" presName="sibTrans" presStyleLbl="sibTrans1D1" presStyleIdx="2" presStyleCnt="9"/>
      <dgm:spPr/>
    </dgm:pt>
    <dgm:pt modelId="{CCE5ACD6-C905-4B4F-A869-DD21F87AF48D}" type="pres">
      <dgm:prSet presAssocID="{66894387-C751-4B22-9620-896B9C50CB5C}" presName="connectorText" presStyleLbl="sibTrans1D1" presStyleIdx="2" presStyleCnt="9"/>
      <dgm:spPr/>
    </dgm:pt>
    <dgm:pt modelId="{E466619C-1CA2-7A42-871B-C85B72A44041}" type="pres">
      <dgm:prSet presAssocID="{957C2C5A-4DB4-481E-A533-AC895EB75B40}" presName="node" presStyleLbl="node1" presStyleIdx="3" presStyleCnt="10">
        <dgm:presLayoutVars>
          <dgm:bulletEnabled val="1"/>
        </dgm:presLayoutVars>
      </dgm:prSet>
      <dgm:spPr/>
    </dgm:pt>
    <dgm:pt modelId="{1002A6ED-4930-DE40-A2B2-D266FC0609B5}" type="pres">
      <dgm:prSet presAssocID="{32EC1114-8C9D-44E8-B73A-44788C35F5C3}" presName="sibTrans" presStyleLbl="sibTrans1D1" presStyleIdx="3" presStyleCnt="9"/>
      <dgm:spPr/>
    </dgm:pt>
    <dgm:pt modelId="{8B636007-E1DD-304B-A6A4-C4A3A386E465}" type="pres">
      <dgm:prSet presAssocID="{32EC1114-8C9D-44E8-B73A-44788C35F5C3}" presName="connectorText" presStyleLbl="sibTrans1D1" presStyleIdx="3" presStyleCnt="9"/>
      <dgm:spPr/>
    </dgm:pt>
    <dgm:pt modelId="{E83F1991-E965-2B46-9F87-4FAF4ADF1A83}" type="pres">
      <dgm:prSet presAssocID="{3F97F70E-F4D0-4E80-B787-5E34A8FA06A5}" presName="node" presStyleLbl="node1" presStyleIdx="4" presStyleCnt="10">
        <dgm:presLayoutVars>
          <dgm:bulletEnabled val="1"/>
        </dgm:presLayoutVars>
      </dgm:prSet>
      <dgm:spPr/>
    </dgm:pt>
    <dgm:pt modelId="{69B472D9-3195-BA41-B7AA-CC6424E5880F}" type="pres">
      <dgm:prSet presAssocID="{ABA7976F-6EB4-4740-9427-7F21072FB23E}" presName="sibTrans" presStyleLbl="sibTrans1D1" presStyleIdx="4" presStyleCnt="9"/>
      <dgm:spPr/>
    </dgm:pt>
    <dgm:pt modelId="{E12D3883-D167-CD49-A43F-6CE9ACE39E23}" type="pres">
      <dgm:prSet presAssocID="{ABA7976F-6EB4-4740-9427-7F21072FB23E}" presName="connectorText" presStyleLbl="sibTrans1D1" presStyleIdx="4" presStyleCnt="9"/>
      <dgm:spPr/>
    </dgm:pt>
    <dgm:pt modelId="{83F5332A-D51B-E240-A87E-60CEF57B8BF3}" type="pres">
      <dgm:prSet presAssocID="{FA3BDD3B-0A41-47B2-9A1E-B27271AC94B6}" presName="node" presStyleLbl="node1" presStyleIdx="5" presStyleCnt="10">
        <dgm:presLayoutVars>
          <dgm:bulletEnabled val="1"/>
        </dgm:presLayoutVars>
      </dgm:prSet>
      <dgm:spPr/>
    </dgm:pt>
    <dgm:pt modelId="{EF713E38-0674-D346-977B-83AFAE803D22}" type="pres">
      <dgm:prSet presAssocID="{A4EA2296-354A-4C38-A03C-46A45421D5E5}" presName="sibTrans" presStyleLbl="sibTrans1D1" presStyleIdx="5" presStyleCnt="9"/>
      <dgm:spPr/>
    </dgm:pt>
    <dgm:pt modelId="{CE4B9274-8796-A848-9911-F8018EFF8959}" type="pres">
      <dgm:prSet presAssocID="{A4EA2296-354A-4C38-A03C-46A45421D5E5}" presName="connectorText" presStyleLbl="sibTrans1D1" presStyleIdx="5" presStyleCnt="9"/>
      <dgm:spPr/>
    </dgm:pt>
    <dgm:pt modelId="{6EA74A5E-0DB7-E44D-9CBD-ED6C7B71CBFC}" type="pres">
      <dgm:prSet presAssocID="{8F06028A-2125-4B73-B7BD-112103D717EE}" presName="node" presStyleLbl="node1" presStyleIdx="6" presStyleCnt="10">
        <dgm:presLayoutVars>
          <dgm:bulletEnabled val="1"/>
        </dgm:presLayoutVars>
      </dgm:prSet>
      <dgm:spPr/>
    </dgm:pt>
    <dgm:pt modelId="{3EDB05DE-7375-FE43-A315-3BF48F3E81C0}" type="pres">
      <dgm:prSet presAssocID="{188E8E55-B8C5-4E3E-B287-89A028EE5CA7}" presName="sibTrans" presStyleLbl="sibTrans1D1" presStyleIdx="6" presStyleCnt="9"/>
      <dgm:spPr/>
    </dgm:pt>
    <dgm:pt modelId="{28C73509-5418-8C4A-8875-2EA300BEBB0B}" type="pres">
      <dgm:prSet presAssocID="{188E8E55-B8C5-4E3E-B287-89A028EE5CA7}" presName="connectorText" presStyleLbl="sibTrans1D1" presStyleIdx="6" presStyleCnt="9"/>
      <dgm:spPr/>
    </dgm:pt>
    <dgm:pt modelId="{8682FDD0-CC4A-4240-B9A8-D1FAA2820906}" type="pres">
      <dgm:prSet presAssocID="{C3A500B5-3BA6-476F-B829-E0B32C175FAD}" presName="node" presStyleLbl="node1" presStyleIdx="7" presStyleCnt="10">
        <dgm:presLayoutVars>
          <dgm:bulletEnabled val="1"/>
        </dgm:presLayoutVars>
      </dgm:prSet>
      <dgm:spPr/>
    </dgm:pt>
    <dgm:pt modelId="{8463C71A-31E7-424E-A4B1-6F305CA6F8B4}" type="pres">
      <dgm:prSet presAssocID="{24851B34-B78A-404B-8BC2-51D8EDC4D783}" presName="sibTrans" presStyleLbl="sibTrans1D1" presStyleIdx="7" presStyleCnt="9"/>
      <dgm:spPr/>
    </dgm:pt>
    <dgm:pt modelId="{CC570E8D-9C9F-8D42-9029-1D774E6BBCEF}" type="pres">
      <dgm:prSet presAssocID="{24851B34-B78A-404B-8BC2-51D8EDC4D783}" presName="connectorText" presStyleLbl="sibTrans1D1" presStyleIdx="7" presStyleCnt="9"/>
      <dgm:spPr/>
    </dgm:pt>
    <dgm:pt modelId="{0C042574-31EA-774E-B0FB-47FF448E72BE}" type="pres">
      <dgm:prSet presAssocID="{91875B0D-76DC-4568-87DA-C5BAEB004A16}" presName="node" presStyleLbl="node1" presStyleIdx="8" presStyleCnt="10">
        <dgm:presLayoutVars>
          <dgm:bulletEnabled val="1"/>
        </dgm:presLayoutVars>
      </dgm:prSet>
      <dgm:spPr/>
    </dgm:pt>
    <dgm:pt modelId="{C41C96DB-4D3B-724A-900B-A30A0DF60507}" type="pres">
      <dgm:prSet presAssocID="{0A62EC0F-19B9-4B4F-B5CD-8190EC59A03C}" presName="sibTrans" presStyleLbl="sibTrans1D1" presStyleIdx="8" presStyleCnt="9"/>
      <dgm:spPr/>
    </dgm:pt>
    <dgm:pt modelId="{30C68A3E-12CA-CD44-9CF8-ED7B45F289B9}" type="pres">
      <dgm:prSet presAssocID="{0A62EC0F-19B9-4B4F-B5CD-8190EC59A03C}" presName="connectorText" presStyleLbl="sibTrans1D1" presStyleIdx="8" presStyleCnt="9"/>
      <dgm:spPr/>
    </dgm:pt>
    <dgm:pt modelId="{DF212B3D-E6A1-9E40-B84D-BE3FCA85AA29}" type="pres">
      <dgm:prSet presAssocID="{1AB992A2-9EB5-4AFD-A8A9-F1BAF61F9AFB}" presName="node" presStyleLbl="node1" presStyleIdx="9" presStyleCnt="10">
        <dgm:presLayoutVars>
          <dgm:bulletEnabled val="1"/>
        </dgm:presLayoutVars>
      </dgm:prSet>
      <dgm:spPr/>
    </dgm:pt>
  </dgm:ptLst>
  <dgm:cxnLst>
    <dgm:cxn modelId="{ABF48001-E908-F84A-80A1-F9F0C2DE6A96}" type="presOf" srcId="{74122429-87A9-4150-978D-A81304C7127B}" destId="{16453BB5-273E-2644-A213-5355EDC9EE08}" srcOrd="0" destOrd="0" presId="urn:microsoft.com/office/officeart/2016/7/layout/RepeatingBendingProcessNew"/>
    <dgm:cxn modelId="{FC80C404-5412-4459-915A-1A5B3E7F172B}" srcId="{D6CAAAE0-6AAA-4EC2-B231-BB40CD20A4BD}" destId="{1AB992A2-9EB5-4AFD-A8A9-F1BAF61F9AFB}" srcOrd="9" destOrd="0" parTransId="{64CEC806-A330-41C8-B240-9A8D2BCE4DC4}" sibTransId="{C31364DC-14D8-4639-B6C8-F79DED8119CB}"/>
    <dgm:cxn modelId="{3234EE05-998E-C845-A0AC-4B98BE9FD777}" type="presOf" srcId="{957C2C5A-4DB4-481E-A533-AC895EB75B40}" destId="{E466619C-1CA2-7A42-871B-C85B72A44041}" srcOrd="0" destOrd="0" presId="urn:microsoft.com/office/officeart/2016/7/layout/RepeatingBendingProcessNew"/>
    <dgm:cxn modelId="{4FC01B06-000A-423A-8E77-CEB7936FAA99}" srcId="{D6CAAAE0-6AAA-4EC2-B231-BB40CD20A4BD}" destId="{91875B0D-76DC-4568-87DA-C5BAEB004A16}" srcOrd="8" destOrd="0" parTransId="{EF48E196-2961-4657-9364-C334357C7FE0}" sibTransId="{0A62EC0F-19B9-4B4F-B5CD-8190EC59A03C}"/>
    <dgm:cxn modelId="{7C5F0B07-EA8B-924A-B5F8-CA04E84CBD48}" type="presOf" srcId="{32EC1114-8C9D-44E8-B73A-44788C35F5C3}" destId="{1002A6ED-4930-DE40-A2B2-D266FC0609B5}" srcOrd="0" destOrd="0" presId="urn:microsoft.com/office/officeart/2016/7/layout/RepeatingBendingProcessNew"/>
    <dgm:cxn modelId="{848F8B0A-311B-4333-AB10-71A4CA6CAF8D}" srcId="{D6CAAAE0-6AAA-4EC2-B231-BB40CD20A4BD}" destId="{BFD22520-A65A-446C-883B-ABAE4E14C5FB}" srcOrd="0" destOrd="0" parTransId="{769B4559-E18B-4A2C-BC2E-1ED2950832B5}" sibTransId="{74122429-87A9-4150-978D-A81304C7127B}"/>
    <dgm:cxn modelId="{ABEE0513-438F-F443-8828-25840CC91B8D}" type="presOf" srcId="{0A62EC0F-19B9-4B4F-B5CD-8190EC59A03C}" destId="{C41C96DB-4D3B-724A-900B-A30A0DF60507}" srcOrd="0" destOrd="0" presId="urn:microsoft.com/office/officeart/2016/7/layout/RepeatingBendingProcessNew"/>
    <dgm:cxn modelId="{7787A718-0436-664B-9EF2-5B15D7B7E092}" type="presOf" srcId="{74122429-87A9-4150-978D-A81304C7127B}" destId="{4196F792-570F-314F-9396-07C2FD5D3FBA}" srcOrd="1" destOrd="0" presId="urn:microsoft.com/office/officeart/2016/7/layout/RepeatingBendingProcessNew"/>
    <dgm:cxn modelId="{FD26501C-4533-FC4F-8A1A-41D776623B88}" type="presOf" srcId="{FA3BDD3B-0A41-47B2-9A1E-B27271AC94B6}" destId="{83F5332A-D51B-E240-A87E-60CEF57B8BF3}" srcOrd="0" destOrd="0" presId="urn:microsoft.com/office/officeart/2016/7/layout/RepeatingBendingProcessNew"/>
    <dgm:cxn modelId="{B7CCF421-8906-2849-A75F-A63484763564}" type="presOf" srcId="{A4EA2296-354A-4C38-A03C-46A45421D5E5}" destId="{EF713E38-0674-D346-977B-83AFAE803D22}" srcOrd="0" destOrd="0" presId="urn:microsoft.com/office/officeart/2016/7/layout/RepeatingBendingProcessNew"/>
    <dgm:cxn modelId="{3A9A0A34-0A44-484B-87B4-03AE1C917FE8}" type="presOf" srcId="{91875B0D-76DC-4568-87DA-C5BAEB004A16}" destId="{0C042574-31EA-774E-B0FB-47FF448E72BE}" srcOrd="0" destOrd="0" presId="urn:microsoft.com/office/officeart/2016/7/layout/RepeatingBendingProcessNew"/>
    <dgm:cxn modelId="{A43BD53D-2FD7-4D42-9697-14A45A92DF3C}" srcId="{D6CAAAE0-6AAA-4EC2-B231-BB40CD20A4BD}" destId="{8F06028A-2125-4B73-B7BD-112103D717EE}" srcOrd="6" destOrd="0" parTransId="{8C09120E-5F64-41A3-A2E3-CD66B0A55636}" sibTransId="{188E8E55-B8C5-4E3E-B287-89A028EE5CA7}"/>
    <dgm:cxn modelId="{B29A014B-D43E-4F4D-B17C-644D0E720AFC}" srcId="{D6CAAAE0-6AAA-4EC2-B231-BB40CD20A4BD}" destId="{FA3BDD3B-0A41-47B2-9A1E-B27271AC94B6}" srcOrd="5" destOrd="0" parTransId="{92CC64E4-BBFD-4C74-B964-1F5BA0DF632C}" sibTransId="{A4EA2296-354A-4C38-A03C-46A45421D5E5}"/>
    <dgm:cxn modelId="{91EF4650-D565-FF47-A5A5-97DAF24A5580}" type="presOf" srcId="{8F06028A-2125-4B73-B7BD-112103D717EE}" destId="{6EA74A5E-0DB7-E44D-9CBD-ED6C7B71CBFC}" srcOrd="0" destOrd="0" presId="urn:microsoft.com/office/officeart/2016/7/layout/RepeatingBendingProcessNew"/>
    <dgm:cxn modelId="{B19E9855-4408-F24C-A0D6-15AE3DE38212}" type="presOf" srcId="{A4EA2296-354A-4C38-A03C-46A45421D5E5}" destId="{CE4B9274-8796-A848-9911-F8018EFF8959}" srcOrd="1" destOrd="0" presId="urn:microsoft.com/office/officeart/2016/7/layout/RepeatingBendingProcessNew"/>
    <dgm:cxn modelId="{3929526B-EC37-514C-94B9-BE92DA93679C}" type="presOf" srcId="{3F97F70E-F4D0-4E80-B787-5E34A8FA06A5}" destId="{E83F1991-E965-2B46-9F87-4FAF4ADF1A83}" srcOrd="0" destOrd="0" presId="urn:microsoft.com/office/officeart/2016/7/layout/RepeatingBendingProcessNew"/>
    <dgm:cxn modelId="{897C2572-B9E1-A04D-AB29-E291C1FAC3F4}" type="presOf" srcId="{188E8E55-B8C5-4E3E-B287-89A028EE5CA7}" destId="{28C73509-5418-8C4A-8875-2EA300BEBB0B}" srcOrd="1" destOrd="0" presId="urn:microsoft.com/office/officeart/2016/7/layout/RepeatingBendingProcessNew"/>
    <dgm:cxn modelId="{5EF66F74-2E71-B44D-8124-B8AA8CF2283A}" type="presOf" srcId="{02E823A6-7B74-4DB3-83B9-63FF833FB80A}" destId="{233077A9-776A-6A48-BEA4-20F4DEF0D178}" srcOrd="1" destOrd="0" presId="urn:microsoft.com/office/officeart/2016/7/layout/RepeatingBendingProcessNew"/>
    <dgm:cxn modelId="{674B8A74-FB28-5D49-ADD3-04A4365A8E74}" type="presOf" srcId="{66894387-C751-4B22-9620-896B9C50CB5C}" destId="{9BDD5AE9-123A-A047-B7B4-D6A652EB175D}" srcOrd="0" destOrd="0" presId="urn:microsoft.com/office/officeart/2016/7/layout/RepeatingBendingProcessNew"/>
    <dgm:cxn modelId="{B7092975-7A0C-4921-B33F-B9268648F0CF}" srcId="{D6CAAAE0-6AAA-4EC2-B231-BB40CD20A4BD}" destId="{E04DB484-D4B5-4CD2-8AB7-6EB02BBF7B0C}" srcOrd="2" destOrd="0" parTransId="{DEA2CAD4-7A76-4BD0-B59C-D94A46453E13}" sibTransId="{66894387-C751-4B22-9620-896B9C50CB5C}"/>
    <dgm:cxn modelId="{25DC197E-D5CA-2348-9DBD-342A93031C50}" type="presOf" srcId="{0A62EC0F-19B9-4B4F-B5CD-8190EC59A03C}" destId="{30C68A3E-12CA-CD44-9CF8-ED7B45F289B9}" srcOrd="1" destOrd="0" presId="urn:microsoft.com/office/officeart/2016/7/layout/RepeatingBendingProcessNew"/>
    <dgm:cxn modelId="{8F41008B-A95E-384D-B91C-E0808B42990D}" type="presOf" srcId="{33C2E734-77D5-4BD1-909A-1D2D6DA82AA7}" destId="{E926B361-3906-7648-B208-CC7591020202}" srcOrd="0" destOrd="0" presId="urn:microsoft.com/office/officeart/2016/7/layout/RepeatingBendingProcessNew"/>
    <dgm:cxn modelId="{30107C90-B6E9-EF4C-B487-E1DDC98A12B9}" type="presOf" srcId="{24851B34-B78A-404B-8BC2-51D8EDC4D783}" destId="{CC570E8D-9C9F-8D42-9029-1D774E6BBCEF}" srcOrd="1" destOrd="0" presId="urn:microsoft.com/office/officeart/2016/7/layout/RepeatingBendingProcessNew"/>
    <dgm:cxn modelId="{F885D690-04BA-4473-939D-6EB86A7BFC36}" srcId="{D6CAAAE0-6AAA-4EC2-B231-BB40CD20A4BD}" destId="{3F97F70E-F4D0-4E80-B787-5E34A8FA06A5}" srcOrd="4" destOrd="0" parTransId="{DECC1B9C-7231-4AFF-852A-BF5619ECBBC8}" sibTransId="{ABA7976F-6EB4-4740-9427-7F21072FB23E}"/>
    <dgm:cxn modelId="{4E713797-64B8-6340-912B-FF5217B130E5}" type="presOf" srcId="{E04DB484-D4B5-4CD2-8AB7-6EB02BBF7B0C}" destId="{1885C1FF-301B-CE40-B7D4-CC15DFA65A4F}" srcOrd="0" destOrd="0" presId="urn:microsoft.com/office/officeart/2016/7/layout/RepeatingBendingProcessNew"/>
    <dgm:cxn modelId="{90858F9E-AF22-DC44-BE0F-F90F691DE610}" type="presOf" srcId="{188E8E55-B8C5-4E3E-B287-89A028EE5CA7}" destId="{3EDB05DE-7375-FE43-A315-3BF48F3E81C0}" srcOrd="0" destOrd="0" presId="urn:microsoft.com/office/officeart/2016/7/layout/RepeatingBendingProcessNew"/>
    <dgm:cxn modelId="{F2D9F0A4-5762-AF4B-B884-C7ED44070900}" type="presOf" srcId="{32EC1114-8C9D-44E8-B73A-44788C35F5C3}" destId="{8B636007-E1DD-304B-A6A4-C4A3A386E465}" srcOrd="1" destOrd="0" presId="urn:microsoft.com/office/officeart/2016/7/layout/RepeatingBendingProcessNew"/>
    <dgm:cxn modelId="{5A5243A8-E5C0-504A-A539-DEF40B87ECCD}" type="presOf" srcId="{ABA7976F-6EB4-4740-9427-7F21072FB23E}" destId="{E12D3883-D167-CD49-A43F-6CE9ACE39E23}" srcOrd="1" destOrd="0" presId="urn:microsoft.com/office/officeart/2016/7/layout/RepeatingBendingProcessNew"/>
    <dgm:cxn modelId="{149370B1-B541-8345-B5A6-25F93909A294}" type="presOf" srcId="{66894387-C751-4B22-9620-896B9C50CB5C}" destId="{CCE5ACD6-C905-4B4F-A869-DD21F87AF48D}" srcOrd="1" destOrd="0" presId="urn:microsoft.com/office/officeart/2016/7/layout/RepeatingBendingProcessNew"/>
    <dgm:cxn modelId="{4FFDB2B5-16D4-4E0F-8638-0A2894B816B1}" srcId="{D6CAAAE0-6AAA-4EC2-B231-BB40CD20A4BD}" destId="{957C2C5A-4DB4-481E-A533-AC895EB75B40}" srcOrd="3" destOrd="0" parTransId="{19BA0F38-CE32-475A-BC9C-E2ABFFC57BFE}" sibTransId="{32EC1114-8C9D-44E8-B73A-44788C35F5C3}"/>
    <dgm:cxn modelId="{2C60CCBE-F8D5-4A44-9325-E3E427B340E9}" type="presOf" srcId="{ABA7976F-6EB4-4740-9427-7F21072FB23E}" destId="{69B472D9-3195-BA41-B7AA-CC6424E5880F}" srcOrd="0" destOrd="0" presId="urn:microsoft.com/office/officeart/2016/7/layout/RepeatingBendingProcessNew"/>
    <dgm:cxn modelId="{28DB37C1-1590-8A4B-9B2B-290A673D33A2}" type="presOf" srcId="{D6CAAAE0-6AAA-4EC2-B231-BB40CD20A4BD}" destId="{29DD3F04-90BA-9C41-B9C4-50EA8590299C}" srcOrd="0" destOrd="0" presId="urn:microsoft.com/office/officeart/2016/7/layout/RepeatingBendingProcessNew"/>
    <dgm:cxn modelId="{9D2150C1-4E73-8145-BA5D-2E8350E006AD}" type="presOf" srcId="{C3A500B5-3BA6-476F-B829-E0B32C175FAD}" destId="{8682FDD0-CC4A-4240-B9A8-D1FAA2820906}" srcOrd="0" destOrd="0" presId="urn:microsoft.com/office/officeart/2016/7/layout/RepeatingBendingProcessNew"/>
    <dgm:cxn modelId="{0681CDC4-70D5-458B-A299-BE3236BE324A}" srcId="{D6CAAAE0-6AAA-4EC2-B231-BB40CD20A4BD}" destId="{33C2E734-77D5-4BD1-909A-1D2D6DA82AA7}" srcOrd="1" destOrd="0" parTransId="{22FFDF20-C315-41F5-8F2F-B97518A514ED}" sibTransId="{02E823A6-7B74-4DB3-83B9-63FF833FB80A}"/>
    <dgm:cxn modelId="{787733CB-B695-BB4B-863C-87843FF8B9AB}" type="presOf" srcId="{24851B34-B78A-404B-8BC2-51D8EDC4D783}" destId="{8463C71A-31E7-424E-A4B1-6F305CA6F8B4}" srcOrd="0" destOrd="0" presId="urn:microsoft.com/office/officeart/2016/7/layout/RepeatingBendingProcessNew"/>
    <dgm:cxn modelId="{5B3CD9DC-91F3-AE4A-B6CF-ABA6F09AB0DD}" type="presOf" srcId="{02E823A6-7B74-4DB3-83B9-63FF833FB80A}" destId="{77FEE7EE-9EB8-0F40-9EBB-D45EC6217C78}" srcOrd="0" destOrd="0" presId="urn:microsoft.com/office/officeart/2016/7/layout/RepeatingBendingProcessNew"/>
    <dgm:cxn modelId="{81EC68EB-3165-46E5-9457-F9BA9D624B51}" srcId="{D6CAAAE0-6AAA-4EC2-B231-BB40CD20A4BD}" destId="{C3A500B5-3BA6-476F-B829-E0B32C175FAD}" srcOrd="7" destOrd="0" parTransId="{5285BB89-5A5F-4627-AAF6-14D4F3583C1E}" sibTransId="{24851B34-B78A-404B-8BC2-51D8EDC4D783}"/>
    <dgm:cxn modelId="{4FD08DF2-C574-ED4C-A2A1-976C17D91A44}" type="presOf" srcId="{1AB992A2-9EB5-4AFD-A8A9-F1BAF61F9AFB}" destId="{DF212B3D-E6A1-9E40-B84D-BE3FCA85AA29}" srcOrd="0" destOrd="0" presId="urn:microsoft.com/office/officeart/2016/7/layout/RepeatingBendingProcessNew"/>
    <dgm:cxn modelId="{73E7ACFF-28A7-E945-9A6C-0C83B2CC2451}" type="presOf" srcId="{BFD22520-A65A-446C-883B-ABAE4E14C5FB}" destId="{D37FE325-E859-154E-8899-46CC30A68CD0}" srcOrd="0" destOrd="0" presId="urn:microsoft.com/office/officeart/2016/7/layout/RepeatingBendingProcessNew"/>
    <dgm:cxn modelId="{E518AE07-4801-8E4D-AF24-BC8452FD0E81}" type="presParOf" srcId="{29DD3F04-90BA-9C41-B9C4-50EA8590299C}" destId="{D37FE325-E859-154E-8899-46CC30A68CD0}" srcOrd="0" destOrd="0" presId="urn:microsoft.com/office/officeart/2016/7/layout/RepeatingBendingProcessNew"/>
    <dgm:cxn modelId="{5ED09199-CC50-984A-A92E-1456D89B5DC9}" type="presParOf" srcId="{29DD3F04-90BA-9C41-B9C4-50EA8590299C}" destId="{16453BB5-273E-2644-A213-5355EDC9EE08}" srcOrd="1" destOrd="0" presId="urn:microsoft.com/office/officeart/2016/7/layout/RepeatingBendingProcessNew"/>
    <dgm:cxn modelId="{B1AB9686-650C-124B-8BB5-F5B0108AA31C}" type="presParOf" srcId="{16453BB5-273E-2644-A213-5355EDC9EE08}" destId="{4196F792-570F-314F-9396-07C2FD5D3FBA}" srcOrd="0" destOrd="0" presId="urn:microsoft.com/office/officeart/2016/7/layout/RepeatingBendingProcessNew"/>
    <dgm:cxn modelId="{70599D09-72EB-9B4A-9393-CE3A125203DE}" type="presParOf" srcId="{29DD3F04-90BA-9C41-B9C4-50EA8590299C}" destId="{E926B361-3906-7648-B208-CC7591020202}" srcOrd="2" destOrd="0" presId="urn:microsoft.com/office/officeart/2016/7/layout/RepeatingBendingProcessNew"/>
    <dgm:cxn modelId="{E80539A1-E6F8-9F44-88D0-CE3F8DB442E9}" type="presParOf" srcId="{29DD3F04-90BA-9C41-B9C4-50EA8590299C}" destId="{77FEE7EE-9EB8-0F40-9EBB-D45EC6217C78}" srcOrd="3" destOrd="0" presId="urn:microsoft.com/office/officeart/2016/7/layout/RepeatingBendingProcessNew"/>
    <dgm:cxn modelId="{32E4763E-96B4-EC44-9A02-E90B63507E55}" type="presParOf" srcId="{77FEE7EE-9EB8-0F40-9EBB-D45EC6217C78}" destId="{233077A9-776A-6A48-BEA4-20F4DEF0D178}" srcOrd="0" destOrd="0" presId="urn:microsoft.com/office/officeart/2016/7/layout/RepeatingBendingProcessNew"/>
    <dgm:cxn modelId="{EA4CC98E-6A35-6842-AF4E-5193A074F429}" type="presParOf" srcId="{29DD3F04-90BA-9C41-B9C4-50EA8590299C}" destId="{1885C1FF-301B-CE40-B7D4-CC15DFA65A4F}" srcOrd="4" destOrd="0" presId="urn:microsoft.com/office/officeart/2016/7/layout/RepeatingBendingProcessNew"/>
    <dgm:cxn modelId="{4DA5999A-5BF4-AF4D-9A3B-CC2FD1833CD9}" type="presParOf" srcId="{29DD3F04-90BA-9C41-B9C4-50EA8590299C}" destId="{9BDD5AE9-123A-A047-B7B4-D6A652EB175D}" srcOrd="5" destOrd="0" presId="urn:microsoft.com/office/officeart/2016/7/layout/RepeatingBendingProcessNew"/>
    <dgm:cxn modelId="{B183923C-D8A2-6C4C-B829-B1A084C22CD4}" type="presParOf" srcId="{9BDD5AE9-123A-A047-B7B4-D6A652EB175D}" destId="{CCE5ACD6-C905-4B4F-A869-DD21F87AF48D}" srcOrd="0" destOrd="0" presId="urn:microsoft.com/office/officeart/2016/7/layout/RepeatingBendingProcessNew"/>
    <dgm:cxn modelId="{06190298-7380-4649-8624-8F645E48CF64}" type="presParOf" srcId="{29DD3F04-90BA-9C41-B9C4-50EA8590299C}" destId="{E466619C-1CA2-7A42-871B-C85B72A44041}" srcOrd="6" destOrd="0" presId="urn:microsoft.com/office/officeart/2016/7/layout/RepeatingBendingProcessNew"/>
    <dgm:cxn modelId="{A9ECE8D1-2D55-A34F-8EFD-FF7D662AC8F0}" type="presParOf" srcId="{29DD3F04-90BA-9C41-B9C4-50EA8590299C}" destId="{1002A6ED-4930-DE40-A2B2-D266FC0609B5}" srcOrd="7" destOrd="0" presId="urn:microsoft.com/office/officeart/2016/7/layout/RepeatingBendingProcessNew"/>
    <dgm:cxn modelId="{32533783-0E47-0A42-86ED-7CF7262E1CE2}" type="presParOf" srcId="{1002A6ED-4930-DE40-A2B2-D266FC0609B5}" destId="{8B636007-E1DD-304B-A6A4-C4A3A386E465}" srcOrd="0" destOrd="0" presId="urn:microsoft.com/office/officeart/2016/7/layout/RepeatingBendingProcessNew"/>
    <dgm:cxn modelId="{5A4BF1AF-1D23-4E48-BB95-2EE8DB3CC1B6}" type="presParOf" srcId="{29DD3F04-90BA-9C41-B9C4-50EA8590299C}" destId="{E83F1991-E965-2B46-9F87-4FAF4ADF1A83}" srcOrd="8" destOrd="0" presId="urn:microsoft.com/office/officeart/2016/7/layout/RepeatingBendingProcessNew"/>
    <dgm:cxn modelId="{1C0140B6-6A4E-944A-A6CF-ADDFC3ECCD8B}" type="presParOf" srcId="{29DD3F04-90BA-9C41-B9C4-50EA8590299C}" destId="{69B472D9-3195-BA41-B7AA-CC6424E5880F}" srcOrd="9" destOrd="0" presId="urn:microsoft.com/office/officeart/2016/7/layout/RepeatingBendingProcessNew"/>
    <dgm:cxn modelId="{EFB09D55-7E2D-404B-9EEF-C05A8FF5EEE7}" type="presParOf" srcId="{69B472D9-3195-BA41-B7AA-CC6424E5880F}" destId="{E12D3883-D167-CD49-A43F-6CE9ACE39E23}" srcOrd="0" destOrd="0" presId="urn:microsoft.com/office/officeart/2016/7/layout/RepeatingBendingProcessNew"/>
    <dgm:cxn modelId="{03FB4686-EE31-A94F-8123-30454F85F177}" type="presParOf" srcId="{29DD3F04-90BA-9C41-B9C4-50EA8590299C}" destId="{83F5332A-D51B-E240-A87E-60CEF57B8BF3}" srcOrd="10" destOrd="0" presId="urn:microsoft.com/office/officeart/2016/7/layout/RepeatingBendingProcessNew"/>
    <dgm:cxn modelId="{22E2B076-ABEE-954E-8B41-996271190247}" type="presParOf" srcId="{29DD3F04-90BA-9C41-B9C4-50EA8590299C}" destId="{EF713E38-0674-D346-977B-83AFAE803D22}" srcOrd="11" destOrd="0" presId="urn:microsoft.com/office/officeart/2016/7/layout/RepeatingBendingProcessNew"/>
    <dgm:cxn modelId="{C40B82E3-230D-CE49-B551-54DE07F83D3F}" type="presParOf" srcId="{EF713E38-0674-D346-977B-83AFAE803D22}" destId="{CE4B9274-8796-A848-9911-F8018EFF8959}" srcOrd="0" destOrd="0" presId="urn:microsoft.com/office/officeart/2016/7/layout/RepeatingBendingProcessNew"/>
    <dgm:cxn modelId="{6A2E69D4-50EC-1E46-B8D2-BDEA56159CBC}" type="presParOf" srcId="{29DD3F04-90BA-9C41-B9C4-50EA8590299C}" destId="{6EA74A5E-0DB7-E44D-9CBD-ED6C7B71CBFC}" srcOrd="12" destOrd="0" presId="urn:microsoft.com/office/officeart/2016/7/layout/RepeatingBendingProcessNew"/>
    <dgm:cxn modelId="{FA697B7D-8013-AD46-B9B8-4D84E03C8CC8}" type="presParOf" srcId="{29DD3F04-90BA-9C41-B9C4-50EA8590299C}" destId="{3EDB05DE-7375-FE43-A315-3BF48F3E81C0}" srcOrd="13" destOrd="0" presId="urn:microsoft.com/office/officeart/2016/7/layout/RepeatingBendingProcessNew"/>
    <dgm:cxn modelId="{C2550150-0BF8-384B-95B6-86129DC1AD56}" type="presParOf" srcId="{3EDB05DE-7375-FE43-A315-3BF48F3E81C0}" destId="{28C73509-5418-8C4A-8875-2EA300BEBB0B}" srcOrd="0" destOrd="0" presId="urn:microsoft.com/office/officeart/2016/7/layout/RepeatingBendingProcessNew"/>
    <dgm:cxn modelId="{F146B827-C2C6-974E-A76F-8B7CBA742463}" type="presParOf" srcId="{29DD3F04-90BA-9C41-B9C4-50EA8590299C}" destId="{8682FDD0-CC4A-4240-B9A8-D1FAA2820906}" srcOrd="14" destOrd="0" presId="urn:microsoft.com/office/officeart/2016/7/layout/RepeatingBendingProcessNew"/>
    <dgm:cxn modelId="{58C8B2AF-0C9A-1F44-A372-4588AD049D47}" type="presParOf" srcId="{29DD3F04-90BA-9C41-B9C4-50EA8590299C}" destId="{8463C71A-31E7-424E-A4B1-6F305CA6F8B4}" srcOrd="15" destOrd="0" presId="urn:microsoft.com/office/officeart/2016/7/layout/RepeatingBendingProcessNew"/>
    <dgm:cxn modelId="{5CF8CC78-9867-E746-BAC4-B824FEF1B730}" type="presParOf" srcId="{8463C71A-31E7-424E-A4B1-6F305CA6F8B4}" destId="{CC570E8D-9C9F-8D42-9029-1D774E6BBCEF}" srcOrd="0" destOrd="0" presId="urn:microsoft.com/office/officeart/2016/7/layout/RepeatingBendingProcessNew"/>
    <dgm:cxn modelId="{D8A75284-D8B0-8B4F-98E4-477469B4BF73}" type="presParOf" srcId="{29DD3F04-90BA-9C41-B9C4-50EA8590299C}" destId="{0C042574-31EA-774E-B0FB-47FF448E72BE}" srcOrd="16" destOrd="0" presId="urn:microsoft.com/office/officeart/2016/7/layout/RepeatingBendingProcessNew"/>
    <dgm:cxn modelId="{C5F06785-A955-5541-A24B-F94CA453B79E}" type="presParOf" srcId="{29DD3F04-90BA-9C41-B9C4-50EA8590299C}" destId="{C41C96DB-4D3B-724A-900B-A30A0DF60507}" srcOrd="17" destOrd="0" presId="urn:microsoft.com/office/officeart/2016/7/layout/RepeatingBendingProcessNew"/>
    <dgm:cxn modelId="{C1D09B5E-D210-3844-A3ED-578EAC98A85C}" type="presParOf" srcId="{C41C96DB-4D3B-724A-900B-A30A0DF60507}" destId="{30C68A3E-12CA-CD44-9CF8-ED7B45F289B9}" srcOrd="0" destOrd="0" presId="urn:microsoft.com/office/officeart/2016/7/layout/RepeatingBendingProcessNew"/>
    <dgm:cxn modelId="{771EA413-8D9D-DE4F-9951-3D9F3370C85B}" type="presParOf" srcId="{29DD3F04-90BA-9C41-B9C4-50EA8590299C}" destId="{DF212B3D-E6A1-9E40-B84D-BE3FCA85AA29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20960-7DE3-46BF-9A6B-D1791F41E6A9}">
      <dsp:nvSpPr>
        <dsp:cNvPr id="0" name=""/>
        <dsp:cNvSpPr/>
      </dsp:nvSpPr>
      <dsp:spPr>
        <a:xfrm>
          <a:off x="0" y="5113"/>
          <a:ext cx="7393481" cy="8678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36A66-E58B-4D8E-AF91-514043C6EF69}">
      <dsp:nvSpPr>
        <dsp:cNvPr id="0" name=""/>
        <dsp:cNvSpPr/>
      </dsp:nvSpPr>
      <dsp:spPr>
        <a:xfrm>
          <a:off x="262516" y="200373"/>
          <a:ext cx="477302" cy="477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B7845-94DC-40E3-82D6-19F55771AF79}">
      <dsp:nvSpPr>
        <dsp:cNvPr id="0" name=""/>
        <dsp:cNvSpPr/>
      </dsp:nvSpPr>
      <dsp:spPr>
        <a:xfrm>
          <a:off x="1002335" y="5113"/>
          <a:ext cx="3327066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To inform </a:t>
          </a:r>
          <a:endParaRPr lang="en-US" sz="1900" kern="1200"/>
        </a:p>
      </dsp:txBody>
      <dsp:txXfrm>
        <a:off x="1002335" y="5113"/>
        <a:ext cx="3327066" cy="867823"/>
      </dsp:txXfrm>
    </dsp:sp>
    <dsp:sp modelId="{16474C3B-91E0-443E-A2AF-AF14CDFB35B3}">
      <dsp:nvSpPr>
        <dsp:cNvPr id="0" name=""/>
        <dsp:cNvSpPr/>
      </dsp:nvSpPr>
      <dsp:spPr>
        <a:xfrm>
          <a:off x="4329402" y="5113"/>
          <a:ext cx="3063098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Clear explanation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Focus on facts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Often short and to the point</a:t>
          </a:r>
          <a:endParaRPr lang="en-US" sz="1100" kern="1200"/>
        </a:p>
      </dsp:txBody>
      <dsp:txXfrm>
        <a:off x="4329402" y="5113"/>
        <a:ext cx="3063098" cy="867823"/>
      </dsp:txXfrm>
    </dsp:sp>
    <dsp:sp modelId="{671AFF6C-A265-4D43-B846-9DAD21705793}">
      <dsp:nvSpPr>
        <dsp:cNvPr id="0" name=""/>
        <dsp:cNvSpPr/>
      </dsp:nvSpPr>
      <dsp:spPr>
        <a:xfrm>
          <a:off x="0" y="1089892"/>
          <a:ext cx="7393481" cy="8678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6BFD7-C568-4D01-860F-53D4579B01A3}">
      <dsp:nvSpPr>
        <dsp:cNvPr id="0" name=""/>
        <dsp:cNvSpPr/>
      </dsp:nvSpPr>
      <dsp:spPr>
        <a:xfrm>
          <a:off x="262516" y="1285153"/>
          <a:ext cx="477302" cy="477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63403-9B5B-42F8-AE89-B92610A06569}">
      <dsp:nvSpPr>
        <dsp:cNvPr id="0" name=""/>
        <dsp:cNvSpPr/>
      </dsp:nvSpPr>
      <dsp:spPr>
        <a:xfrm>
          <a:off x="1002335" y="1089892"/>
          <a:ext cx="3327066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To educate</a:t>
          </a:r>
          <a:endParaRPr lang="en-US" sz="1900" kern="1200"/>
        </a:p>
      </dsp:txBody>
      <dsp:txXfrm>
        <a:off x="1002335" y="1089892"/>
        <a:ext cx="3327066" cy="867823"/>
      </dsp:txXfrm>
    </dsp:sp>
    <dsp:sp modelId="{03B826C6-509A-4F9F-ABC6-3B2DFE87642A}">
      <dsp:nvSpPr>
        <dsp:cNvPr id="0" name=""/>
        <dsp:cNvSpPr/>
      </dsp:nvSpPr>
      <dsp:spPr>
        <a:xfrm>
          <a:off x="4329402" y="1089892"/>
          <a:ext cx="3063098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Audience to leave understanding more about what they heard, to have learnt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Need to know a great deal about your topic</a:t>
          </a:r>
          <a:endParaRPr lang="en-US" sz="1100" kern="1200"/>
        </a:p>
      </dsp:txBody>
      <dsp:txXfrm>
        <a:off x="4329402" y="1089892"/>
        <a:ext cx="3063098" cy="867823"/>
      </dsp:txXfrm>
    </dsp:sp>
    <dsp:sp modelId="{95DBE2AC-B94D-4418-9B90-B351B5B9AC60}">
      <dsp:nvSpPr>
        <dsp:cNvPr id="0" name=""/>
        <dsp:cNvSpPr/>
      </dsp:nvSpPr>
      <dsp:spPr>
        <a:xfrm>
          <a:off x="0" y="2174671"/>
          <a:ext cx="7393481" cy="8678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A1E1B-3D93-4612-B7D5-4A253DF9A7DB}">
      <dsp:nvSpPr>
        <dsp:cNvPr id="0" name=""/>
        <dsp:cNvSpPr/>
      </dsp:nvSpPr>
      <dsp:spPr>
        <a:xfrm>
          <a:off x="262516" y="2369932"/>
          <a:ext cx="477302" cy="477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E4808-90D5-4661-B7AF-5E62D0066C6E}">
      <dsp:nvSpPr>
        <dsp:cNvPr id="0" name=""/>
        <dsp:cNvSpPr/>
      </dsp:nvSpPr>
      <dsp:spPr>
        <a:xfrm>
          <a:off x="1002335" y="2174671"/>
          <a:ext cx="3327066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To persuade or convince</a:t>
          </a:r>
          <a:endParaRPr lang="en-US" sz="1900" kern="1200"/>
        </a:p>
      </dsp:txBody>
      <dsp:txXfrm>
        <a:off x="1002335" y="2174671"/>
        <a:ext cx="3327066" cy="867823"/>
      </dsp:txXfrm>
    </dsp:sp>
    <dsp:sp modelId="{D167B109-CE54-4853-9819-727CADEB8F5E}">
      <dsp:nvSpPr>
        <dsp:cNvPr id="0" name=""/>
        <dsp:cNvSpPr/>
      </dsp:nvSpPr>
      <dsp:spPr>
        <a:xfrm>
          <a:off x="4329402" y="2174671"/>
          <a:ext cx="3063098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Show the problem and the way to the solution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Offers evidence, logic and has emotion in it</a:t>
          </a:r>
          <a:endParaRPr lang="en-US" sz="1100" kern="1200"/>
        </a:p>
      </dsp:txBody>
      <dsp:txXfrm>
        <a:off x="4329402" y="2174671"/>
        <a:ext cx="3063098" cy="867823"/>
      </dsp:txXfrm>
    </dsp:sp>
    <dsp:sp modelId="{8221863C-14B1-45CF-809F-E488D299AEA3}">
      <dsp:nvSpPr>
        <dsp:cNvPr id="0" name=""/>
        <dsp:cNvSpPr/>
      </dsp:nvSpPr>
      <dsp:spPr>
        <a:xfrm>
          <a:off x="0" y="3259450"/>
          <a:ext cx="7393481" cy="867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D6F08-9B23-4753-B512-87DCA8E14E2B}">
      <dsp:nvSpPr>
        <dsp:cNvPr id="0" name=""/>
        <dsp:cNvSpPr/>
      </dsp:nvSpPr>
      <dsp:spPr>
        <a:xfrm>
          <a:off x="262516" y="3454711"/>
          <a:ext cx="477302" cy="477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60A46-AF38-4B5D-A91C-0343E8A2DFC3}">
      <dsp:nvSpPr>
        <dsp:cNvPr id="0" name=""/>
        <dsp:cNvSpPr/>
      </dsp:nvSpPr>
      <dsp:spPr>
        <a:xfrm>
          <a:off x="1002335" y="3259450"/>
          <a:ext cx="3327066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To activate</a:t>
          </a:r>
          <a:endParaRPr lang="en-US" sz="1900" kern="1200"/>
        </a:p>
      </dsp:txBody>
      <dsp:txXfrm>
        <a:off x="1002335" y="3259450"/>
        <a:ext cx="3327066" cy="867823"/>
      </dsp:txXfrm>
    </dsp:sp>
    <dsp:sp modelId="{037289DC-ADD1-4400-B2FC-D51425698A59}">
      <dsp:nvSpPr>
        <dsp:cNvPr id="0" name=""/>
        <dsp:cNvSpPr/>
      </dsp:nvSpPr>
      <dsp:spPr>
        <a:xfrm>
          <a:off x="4329402" y="3259450"/>
          <a:ext cx="3063098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Provides information for audience to want to take action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Need to tell the audience what they have to do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Includes passion to instil belief</a:t>
          </a:r>
          <a:endParaRPr lang="en-US" sz="1100" kern="1200"/>
        </a:p>
      </dsp:txBody>
      <dsp:txXfrm>
        <a:off x="4329402" y="3259450"/>
        <a:ext cx="3063098" cy="867823"/>
      </dsp:txXfrm>
    </dsp:sp>
    <dsp:sp modelId="{6CC7CDDC-DE13-43B4-B90D-A7D9529F6271}">
      <dsp:nvSpPr>
        <dsp:cNvPr id="0" name=""/>
        <dsp:cNvSpPr/>
      </dsp:nvSpPr>
      <dsp:spPr>
        <a:xfrm>
          <a:off x="0" y="4344229"/>
          <a:ext cx="7393481" cy="8678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57EEA-C5D5-4DFF-B0ED-49BC8DD07C87}">
      <dsp:nvSpPr>
        <dsp:cNvPr id="0" name=""/>
        <dsp:cNvSpPr/>
      </dsp:nvSpPr>
      <dsp:spPr>
        <a:xfrm>
          <a:off x="262516" y="4539490"/>
          <a:ext cx="477302" cy="4773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9CE8F-4289-4CB1-974E-90821C65F378}">
      <dsp:nvSpPr>
        <dsp:cNvPr id="0" name=""/>
        <dsp:cNvSpPr/>
      </dsp:nvSpPr>
      <dsp:spPr>
        <a:xfrm>
          <a:off x="1002335" y="4344229"/>
          <a:ext cx="3327066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To inspire or motivate</a:t>
          </a:r>
          <a:endParaRPr lang="en-US" sz="1900" kern="1200"/>
        </a:p>
      </dsp:txBody>
      <dsp:txXfrm>
        <a:off x="1002335" y="4344229"/>
        <a:ext cx="3327066" cy="867823"/>
      </dsp:txXfrm>
    </dsp:sp>
    <dsp:sp modelId="{D19E5798-D7B7-463D-9AF9-4EB380A5BDDD}">
      <dsp:nvSpPr>
        <dsp:cNvPr id="0" name=""/>
        <dsp:cNvSpPr/>
      </dsp:nvSpPr>
      <dsp:spPr>
        <a:xfrm>
          <a:off x="4329402" y="4344229"/>
          <a:ext cx="3063098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Often very personal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Tells a story or paints a vision/picture</a:t>
          </a:r>
          <a:endParaRPr lang="en-US" sz="1100" kern="1200"/>
        </a:p>
      </dsp:txBody>
      <dsp:txXfrm>
        <a:off x="4329402" y="4344229"/>
        <a:ext cx="3063098" cy="867823"/>
      </dsp:txXfrm>
    </dsp:sp>
    <dsp:sp modelId="{5CDE293E-0DBB-40CE-B095-882D33DC0EC0}">
      <dsp:nvSpPr>
        <dsp:cNvPr id="0" name=""/>
        <dsp:cNvSpPr/>
      </dsp:nvSpPr>
      <dsp:spPr>
        <a:xfrm>
          <a:off x="0" y="5429009"/>
          <a:ext cx="7393481" cy="8678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76E5D-78DB-40BF-B137-0B9F43E45447}">
      <dsp:nvSpPr>
        <dsp:cNvPr id="0" name=""/>
        <dsp:cNvSpPr/>
      </dsp:nvSpPr>
      <dsp:spPr>
        <a:xfrm>
          <a:off x="262516" y="5624269"/>
          <a:ext cx="477302" cy="4773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926F7-BAF3-4366-8852-17AF87298913}">
      <dsp:nvSpPr>
        <dsp:cNvPr id="0" name=""/>
        <dsp:cNvSpPr/>
      </dsp:nvSpPr>
      <dsp:spPr>
        <a:xfrm>
          <a:off x="1002335" y="5429009"/>
          <a:ext cx="3327066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To entertain</a:t>
          </a:r>
          <a:endParaRPr lang="en-US" sz="1900" kern="1200"/>
        </a:p>
      </dsp:txBody>
      <dsp:txXfrm>
        <a:off x="1002335" y="5429009"/>
        <a:ext cx="3327066" cy="867823"/>
      </dsp:txXfrm>
    </dsp:sp>
    <dsp:sp modelId="{DB2EF034-3EE2-DC4C-A283-5C95360F3B55}">
      <dsp:nvSpPr>
        <dsp:cNvPr id="0" name=""/>
        <dsp:cNvSpPr/>
      </dsp:nvSpPr>
      <dsp:spPr>
        <a:xfrm>
          <a:off x="4329402" y="5429009"/>
          <a:ext cx="3063098" cy="86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5" tIns="91845" rIns="91845" bIns="9184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To make the audience laugh and feel happy; provide them with a good feeling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Often include jokes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Need to understand your audience and what makes them tick</a:t>
          </a:r>
          <a:endParaRPr lang="en-US" sz="1100" kern="1200"/>
        </a:p>
      </dsp:txBody>
      <dsp:txXfrm>
        <a:off x="4329402" y="5429009"/>
        <a:ext cx="3063098" cy="867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53BB5-273E-2644-A213-5355EDC9EE08}">
      <dsp:nvSpPr>
        <dsp:cNvPr id="0" name=""/>
        <dsp:cNvSpPr/>
      </dsp:nvSpPr>
      <dsp:spPr>
        <a:xfrm>
          <a:off x="2206584" y="425001"/>
          <a:ext cx="327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954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1598" y="468927"/>
        <a:ext cx="17927" cy="3589"/>
      </dsp:txXfrm>
    </dsp:sp>
    <dsp:sp modelId="{D37FE325-E859-154E-8899-46CC30A68CD0}">
      <dsp:nvSpPr>
        <dsp:cNvPr id="0" name=""/>
        <dsp:cNvSpPr/>
      </dsp:nvSpPr>
      <dsp:spPr>
        <a:xfrm>
          <a:off x="649450" y="3041"/>
          <a:ext cx="1558934" cy="9353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Show your passion and connect with your audience</a:t>
          </a:r>
          <a:endParaRPr lang="en-US" sz="1600" kern="1200" dirty="0"/>
        </a:p>
      </dsp:txBody>
      <dsp:txXfrm>
        <a:off x="649450" y="3041"/>
        <a:ext cx="1558934" cy="935360"/>
      </dsp:txXfrm>
    </dsp:sp>
    <dsp:sp modelId="{77FEE7EE-9EB8-0F40-9EBB-D45EC6217C78}">
      <dsp:nvSpPr>
        <dsp:cNvPr id="0" name=""/>
        <dsp:cNvSpPr/>
      </dsp:nvSpPr>
      <dsp:spPr>
        <a:xfrm>
          <a:off x="4124074" y="425001"/>
          <a:ext cx="327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954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79087" y="468927"/>
        <a:ext cx="17927" cy="3589"/>
      </dsp:txXfrm>
    </dsp:sp>
    <dsp:sp modelId="{E926B361-3906-7648-B208-CC7591020202}">
      <dsp:nvSpPr>
        <dsp:cNvPr id="0" name=""/>
        <dsp:cNvSpPr/>
      </dsp:nvSpPr>
      <dsp:spPr>
        <a:xfrm>
          <a:off x="2566939" y="3041"/>
          <a:ext cx="1558934" cy="93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Focus on your audience’s needs</a:t>
          </a:r>
          <a:endParaRPr lang="en-US" sz="1600" kern="1200" dirty="0"/>
        </a:p>
      </dsp:txBody>
      <dsp:txXfrm>
        <a:off x="2566939" y="3041"/>
        <a:ext cx="1558934" cy="935360"/>
      </dsp:txXfrm>
    </dsp:sp>
    <dsp:sp modelId="{9BDD5AE9-123A-A047-B7B4-D6A652EB175D}">
      <dsp:nvSpPr>
        <dsp:cNvPr id="0" name=""/>
        <dsp:cNvSpPr/>
      </dsp:nvSpPr>
      <dsp:spPr>
        <a:xfrm>
          <a:off x="1428917" y="936601"/>
          <a:ext cx="3834978" cy="327954"/>
        </a:xfrm>
        <a:custGeom>
          <a:avLst/>
          <a:gdLst/>
          <a:ahLst/>
          <a:cxnLst/>
          <a:rect l="0" t="0" r="0" b="0"/>
          <a:pathLst>
            <a:path>
              <a:moveTo>
                <a:pt x="3834978" y="0"/>
              </a:moveTo>
              <a:lnTo>
                <a:pt x="3834978" y="181077"/>
              </a:lnTo>
              <a:lnTo>
                <a:pt x="0" y="181077"/>
              </a:lnTo>
              <a:lnTo>
                <a:pt x="0" y="327954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0114" y="1098784"/>
        <a:ext cx="192585" cy="3589"/>
      </dsp:txXfrm>
    </dsp:sp>
    <dsp:sp modelId="{1885C1FF-301B-CE40-B7D4-CC15DFA65A4F}">
      <dsp:nvSpPr>
        <dsp:cNvPr id="0" name=""/>
        <dsp:cNvSpPr/>
      </dsp:nvSpPr>
      <dsp:spPr>
        <a:xfrm>
          <a:off x="4484429" y="3041"/>
          <a:ext cx="1558934" cy="9353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Keep it simple: Concentrate on your core message</a:t>
          </a:r>
          <a:endParaRPr lang="en-US" sz="1600" kern="1200" dirty="0"/>
        </a:p>
      </dsp:txBody>
      <dsp:txXfrm>
        <a:off x="4484429" y="3041"/>
        <a:ext cx="1558934" cy="935360"/>
      </dsp:txXfrm>
    </dsp:sp>
    <dsp:sp modelId="{1002A6ED-4930-DE40-A2B2-D266FC0609B5}">
      <dsp:nvSpPr>
        <dsp:cNvPr id="0" name=""/>
        <dsp:cNvSpPr/>
      </dsp:nvSpPr>
      <dsp:spPr>
        <a:xfrm>
          <a:off x="2206584" y="1718917"/>
          <a:ext cx="327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954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1598" y="1762842"/>
        <a:ext cx="17927" cy="3589"/>
      </dsp:txXfrm>
    </dsp:sp>
    <dsp:sp modelId="{E466619C-1CA2-7A42-871B-C85B72A44041}">
      <dsp:nvSpPr>
        <dsp:cNvPr id="0" name=""/>
        <dsp:cNvSpPr/>
      </dsp:nvSpPr>
      <dsp:spPr>
        <a:xfrm>
          <a:off x="649450" y="1296956"/>
          <a:ext cx="1558934" cy="9353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Smile and make eye contact with your audience</a:t>
          </a:r>
          <a:endParaRPr lang="en-US" sz="1600" kern="1200" dirty="0"/>
        </a:p>
      </dsp:txBody>
      <dsp:txXfrm>
        <a:off x="649450" y="1296956"/>
        <a:ext cx="1558934" cy="935360"/>
      </dsp:txXfrm>
    </dsp:sp>
    <dsp:sp modelId="{69B472D9-3195-BA41-B7AA-CC6424E5880F}">
      <dsp:nvSpPr>
        <dsp:cNvPr id="0" name=""/>
        <dsp:cNvSpPr/>
      </dsp:nvSpPr>
      <dsp:spPr>
        <a:xfrm>
          <a:off x="4124074" y="1718917"/>
          <a:ext cx="327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954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79087" y="1762842"/>
        <a:ext cx="17927" cy="3589"/>
      </dsp:txXfrm>
    </dsp:sp>
    <dsp:sp modelId="{E83F1991-E965-2B46-9F87-4FAF4ADF1A83}">
      <dsp:nvSpPr>
        <dsp:cNvPr id="0" name=""/>
        <dsp:cNvSpPr/>
      </dsp:nvSpPr>
      <dsp:spPr>
        <a:xfrm>
          <a:off x="2566939" y="1296956"/>
          <a:ext cx="1558934" cy="9353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Start strongly – grab the audience’s attention</a:t>
          </a:r>
          <a:endParaRPr lang="en-US" sz="1600" kern="1200" dirty="0"/>
        </a:p>
      </dsp:txBody>
      <dsp:txXfrm>
        <a:off x="2566939" y="1296956"/>
        <a:ext cx="1558934" cy="935360"/>
      </dsp:txXfrm>
    </dsp:sp>
    <dsp:sp modelId="{EF713E38-0674-D346-977B-83AFAE803D22}">
      <dsp:nvSpPr>
        <dsp:cNvPr id="0" name=""/>
        <dsp:cNvSpPr/>
      </dsp:nvSpPr>
      <dsp:spPr>
        <a:xfrm>
          <a:off x="1428917" y="2230517"/>
          <a:ext cx="3834978" cy="327954"/>
        </a:xfrm>
        <a:custGeom>
          <a:avLst/>
          <a:gdLst/>
          <a:ahLst/>
          <a:cxnLst/>
          <a:rect l="0" t="0" r="0" b="0"/>
          <a:pathLst>
            <a:path>
              <a:moveTo>
                <a:pt x="3834978" y="0"/>
              </a:moveTo>
              <a:lnTo>
                <a:pt x="3834978" y="181077"/>
              </a:lnTo>
              <a:lnTo>
                <a:pt x="0" y="181077"/>
              </a:lnTo>
              <a:lnTo>
                <a:pt x="0" y="327954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0114" y="2392700"/>
        <a:ext cx="192585" cy="3589"/>
      </dsp:txXfrm>
    </dsp:sp>
    <dsp:sp modelId="{83F5332A-D51B-E240-A87E-60CEF57B8BF3}">
      <dsp:nvSpPr>
        <dsp:cNvPr id="0" name=""/>
        <dsp:cNvSpPr/>
      </dsp:nvSpPr>
      <dsp:spPr>
        <a:xfrm>
          <a:off x="4484429" y="1296956"/>
          <a:ext cx="1558934" cy="9353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Remember the 10 – 20 – 30 rule  (not always possible!)</a:t>
          </a:r>
          <a:endParaRPr lang="en-US" sz="1500" kern="1200" dirty="0"/>
        </a:p>
      </dsp:txBody>
      <dsp:txXfrm>
        <a:off x="4484429" y="1296956"/>
        <a:ext cx="1558934" cy="935360"/>
      </dsp:txXfrm>
    </dsp:sp>
    <dsp:sp modelId="{3EDB05DE-7375-FE43-A315-3BF48F3E81C0}">
      <dsp:nvSpPr>
        <dsp:cNvPr id="0" name=""/>
        <dsp:cNvSpPr/>
      </dsp:nvSpPr>
      <dsp:spPr>
        <a:xfrm>
          <a:off x="2206584" y="3012832"/>
          <a:ext cx="327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954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1598" y="3056758"/>
        <a:ext cx="17927" cy="3589"/>
      </dsp:txXfrm>
    </dsp:sp>
    <dsp:sp modelId="{6EA74A5E-0DB7-E44D-9CBD-ED6C7B71CBFC}">
      <dsp:nvSpPr>
        <dsp:cNvPr id="0" name=""/>
        <dsp:cNvSpPr/>
      </dsp:nvSpPr>
      <dsp:spPr>
        <a:xfrm>
          <a:off x="649450" y="2590872"/>
          <a:ext cx="1558934" cy="93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Tell stories</a:t>
          </a:r>
          <a:endParaRPr lang="en-US" sz="1600" kern="1200" dirty="0"/>
        </a:p>
      </dsp:txBody>
      <dsp:txXfrm>
        <a:off x="649450" y="2590872"/>
        <a:ext cx="1558934" cy="935360"/>
      </dsp:txXfrm>
    </dsp:sp>
    <dsp:sp modelId="{8463C71A-31E7-424E-A4B1-6F305CA6F8B4}">
      <dsp:nvSpPr>
        <dsp:cNvPr id="0" name=""/>
        <dsp:cNvSpPr/>
      </dsp:nvSpPr>
      <dsp:spPr>
        <a:xfrm>
          <a:off x="4124074" y="3012832"/>
          <a:ext cx="327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954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79087" y="3056758"/>
        <a:ext cx="17927" cy="3589"/>
      </dsp:txXfrm>
    </dsp:sp>
    <dsp:sp modelId="{8682FDD0-CC4A-4240-B9A8-D1FAA2820906}">
      <dsp:nvSpPr>
        <dsp:cNvPr id="0" name=""/>
        <dsp:cNvSpPr/>
      </dsp:nvSpPr>
      <dsp:spPr>
        <a:xfrm>
          <a:off x="2566939" y="2590872"/>
          <a:ext cx="1558934" cy="9353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Use your voice effectively</a:t>
          </a:r>
          <a:endParaRPr lang="en-US" sz="1600" kern="1200" dirty="0"/>
        </a:p>
      </dsp:txBody>
      <dsp:txXfrm>
        <a:off x="2566939" y="2590872"/>
        <a:ext cx="1558934" cy="935360"/>
      </dsp:txXfrm>
    </dsp:sp>
    <dsp:sp modelId="{C41C96DB-4D3B-724A-900B-A30A0DF60507}">
      <dsp:nvSpPr>
        <dsp:cNvPr id="0" name=""/>
        <dsp:cNvSpPr/>
      </dsp:nvSpPr>
      <dsp:spPr>
        <a:xfrm>
          <a:off x="1428917" y="3524433"/>
          <a:ext cx="3834978" cy="327954"/>
        </a:xfrm>
        <a:custGeom>
          <a:avLst/>
          <a:gdLst/>
          <a:ahLst/>
          <a:cxnLst/>
          <a:rect l="0" t="0" r="0" b="0"/>
          <a:pathLst>
            <a:path>
              <a:moveTo>
                <a:pt x="3834978" y="0"/>
              </a:moveTo>
              <a:lnTo>
                <a:pt x="3834978" y="181077"/>
              </a:lnTo>
              <a:lnTo>
                <a:pt x="0" y="181077"/>
              </a:lnTo>
              <a:lnTo>
                <a:pt x="0" y="327954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0114" y="3686616"/>
        <a:ext cx="192585" cy="3589"/>
      </dsp:txXfrm>
    </dsp:sp>
    <dsp:sp modelId="{0C042574-31EA-774E-B0FB-47FF448E72BE}">
      <dsp:nvSpPr>
        <dsp:cNvPr id="0" name=""/>
        <dsp:cNvSpPr/>
      </dsp:nvSpPr>
      <dsp:spPr>
        <a:xfrm>
          <a:off x="4484429" y="2590872"/>
          <a:ext cx="1558934" cy="9353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Use your body too</a:t>
          </a:r>
          <a:endParaRPr lang="en-US" sz="1600" kern="1200" dirty="0"/>
        </a:p>
      </dsp:txBody>
      <dsp:txXfrm>
        <a:off x="4484429" y="2590872"/>
        <a:ext cx="1558934" cy="935360"/>
      </dsp:txXfrm>
    </dsp:sp>
    <dsp:sp modelId="{DF212B3D-E6A1-9E40-B84D-BE3FCA85AA29}">
      <dsp:nvSpPr>
        <dsp:cNvPr id="0" name=""/>
        <dsp:cNvSpPr/>
      </dsp:nvSpPr>
      <dsp:spPr>
        <a:xfrm>
          <a:off x="649450" y="3884788"/>
          <a:ext cx="1558934" cy="9353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389" tIns="80184" rIns="76389" bIns="8018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Relax, breathe and enjoy</a:t>
          </a:r>
          <a:endParaRPr lang="en-US" sz="1600" kern="1200" dirty="0"/>
        </a:p>
      </dsp:txBody>
      <dsp:txXfrm>
        <a:off x="649450" y="3884788"/>
        <a:ext cx="1558934" cy="935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6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3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90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6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93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9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4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7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0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4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4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3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8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2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B46D-2A0D-9E42-928C-117E663DA1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652D0F-9FA7-A240-B85A-880302BD1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5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bgconsulting.co.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3724BB-9EA2-5644-99A7-EFBC17C20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GB" dirty="0"/>
              <a:t>Presentation Skills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5552E-735A-EC4B-9E6C-0A8659B53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1120" y="2876315"/>
            <a:ext cx="3602567" cy="1096899"/>
          </a:xfrm>
        </p:spPr>
        <p:txBody>
          <a:bodyPr anchor="ctr"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Cath Bufton-Green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6611A-BE6F-7643-B316-DC8A59F9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4" y="6130097"/>
            <a:ext cx="1205138" cy="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9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925812-41D9-2941-B58A-FF50D8C1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3" y="1376308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The six main types of presentation goals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24489F-0E30-4F57-8205-D57ACCB49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51966"/>
              </p:ext>
            </p:extLst>
          </p:nvPr>
        </p:nvGraphicFramePr>
        <p:xfrm>
          <a:off x="4469004" y="271849"/>
          <a:ext cx="7393481" cy="630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A5F71128-C0A2-9140-B90B-EAC5A2761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24" y="6130097"/>
            <a:ext cx="1205138" cy="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736A66-E58B-4D8E-AF91-514043C6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020960-7DE3-46BF-9A6B-D1791F41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0B7845-94DC-40E3-82D6-19F55771A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474C3B-91E0-443E-A2AF-AF14CDFB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26BFD7-C568-4D01-860F-53D4579B0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1AFF6C-A265-4D43-B846-9DAD2170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363403-9B5B-42F8-AE89-B92610A06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B826C6-509A-4F9F-ABC6-3B2DFE876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BE2AC-B94D-4418-9B90-B351B5B9A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A1E1B-3D93-4612-B7D5-4A253DF9A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AE4808-90D5-4661-B7AF-5E62D0066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67B109-CE54-4853-9819-727CADEB8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21863C-14B1-45CF-809F-E488D299A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2D6F08-9B23-4753-B512-87DCA8E14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A60A46-AF38-4B5D-A91C-0343E8A2D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289DC-ADD1-4400-B2FC-D51425698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C7CDDC-DE13-43B4-B90D-A7D9529F6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E57EEA-C5D5-4DFF-B0ED-49BC8DD07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9CE8F-4289-4CB1-974E-90821C65F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E5798-D7B7-463D-9AF9-4EB380A5B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DE293E-0DBB-40CE-B095-882D33DC0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776E5D-78DB-40BF-B137-0B9F43E45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B926F7-BAF3-4366-8852-17AF87298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2EF034-3EE2-DC4C-A283-5C95360F3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919EE4-F10E-4A46-8ADF-EB60E360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chemeClr val="accent1">
                    <a:lumMod val="75000"/>
                  </a:schemeClr>
                </a:solidFill>
              </a:rPr>
              <a:t>Top tips for an effective presentation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9D13E9-E8AD-4FAB-B0FD-DCE63C897B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716908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33D0BEFF-6B6D-BA4A-8348-F3E3F6E67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24" y="6130097"/>
            <a:ext cx="1205138" cy="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7FE325-E859-154E-8899-46CC30A68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453BB5-273E-2644-A213-5355EDC9E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6B361-3906-7648-B208-CC759102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FEE7EE-9EB8-0F40-9EBB-D45EC6217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85C1FF-301B-CE40-B7D4-CC15DFA65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DD5AE9-123A-A047-B7B4-D6A652EB1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6619C-1CA2-7A42-871B-C85B72A44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A6ED-4930-DE40-A2B2-D266FC060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F1991-E965-2B46-9F87-4FAF4ADF1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B472D9-3195-BA41-B7AA-CC6424E58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F5332A-D51B-E240-A87E-60CEF57B8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13E38-0674-D346-977B-83AFAE80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74A5E-0DB7-E44D-9CBD-ED6C7B71C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DB05DE-7375-FE43-A315-3BF48F3E8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82FDD0-CC4A-4240-B9A8-D1FAA2820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3C71A-31E7-424E-A4B1-6F305CA6F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042574-31EA-774E-B0FB-47FF448E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C96DB-4D3B-724A-900B-A30A0DF60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212B3D-E6A1-9E40-B84D-BE3FCA85A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2C8CF3-6511-D14B-AC7E-3329173D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328A0-B8A7-9247-A32D-236BA9F95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922934" cy="521455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Getting computer and notes ready as everyone arrives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Starting with a mediocre ice-breaker joke that doesn’t quite land – go ‘all out’ or not at all</a:t>
            </a:r>
          </a:p>
          <a:p>
            <a:r>
              <a:rPr lang="en-GB" sz="2400" dirty="0">
                <a:solidFill>
                  <a:srgbClr val="FFFFFF"/>
                </a:solidFill>
              </a:rPr>
              <a:t>Over-zealous slide transitions and/or animations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Too much text</a:t>
            </a:r>
          </a:p>
          <a:p>
            <a:r>
              <a:rPr lang="en-GB" sz="2400" dirty="0">
                <a:solidFill>
                  <a:srgbClr val="FFFFFF"/>
                </a:solidFill>
              </a:rPr>
              <a:t>Reading a long paragraph exactly as it appears on screen</a:t>
            </a:r>
          </a:p>
          <a:p>
            <a:r>
              <a:rPr lang="en-GB" sz="2400" dirty="0">
                <a:solidFill>
                  <a:srgbClr val="FFFFFF"/>
                </a:solidFill>
              </a:rPr>
              <a:t>Too many bullet points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Irrelevant (or no value added) clip art or pictures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Complete reliance on technology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94B397-64E7-3F40-9A1A-FD80428F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4" y="6130097"/>
            <a:ext cx="1205138" cy="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21009B-7F39-F142-A416-067CAE61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AD66-6662-E349-9F70-5A3D9DBA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840" y="941498"/>
            <a:ext cx="4508450" cy="238748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 blank slide 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Video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Use of a script, notes or from memory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4FD183-6DFD-6F4B-89BB-37A9747AFE1E}"/>
              </a:ext>
            </a:extLst>
          </p:cNvPr>
          <p:cNvSpPr txBox="1">
            <a:spLocks/>
          </p:cNvSpPr>
          <p:nvPr/>
        </p:nvSpPr>
        <p:spPr>
          <a:xfrm>
            <a:off x="7273759" y="3055840"/>
            <a:ext cx="2910970" cy="2712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dirty="0"/>
              <a:t>Logic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Facts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Data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Statistics 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Results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Charts and graphs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Demonstrations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6180A3-1C67-7348-A1BB-76707594FB58}"/>
              </a:ext>
            </a:extLst>
          </p:cNvPr>
          <p:cNvSpPr txBox="1">
            <a:spLocks/>
          </p:cNvSpPr>
          <p:nvPr/>
        </p:nvSpPr>
        <p:spPr>
          <a:xfrm>
            <a:off x="4437840" y="2961958"/>
            <a:ext cx="2639884" cy="280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Credibility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Trustworthiness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Authority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Expertise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Manner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Appearance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D628C-9B43-4547-B1B0-FFF6D422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4" y="6193871"/>
            <a:ext cx="1205138" cy="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6D98-7C8D-C847-9772-A8E7DFB1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10276775" y="1042884"/>
            <a:ext cx="2762673" cy="88714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 summary</a:t>
            </a:r>
          </a:p>
        </p:txBody>
      </p:sp>
      <p:pic>
        <p:nvPicPr>
          <p:cNvPr id="3" name="Online Media 2" descr="Life After Death by PowerPoint (Corporate Comedy Video).mp4">
            <a:hlinkClick r:id="" action="ppaction://media"/>
            <a:extLst>
              <a:ext uri="{FF2B5EF4-FFF2-40B4-BE49-F238E27FC236}">
                <a16:creationId xmlns:a16="http://schemas.microsoft.com/office/drawing/2014/main" id="{68A1F2D4-2EE9-5249-BBEB-A0470F631C5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102.64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883" y="233856"/>
            <a:ext cx="8128000" cy="609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819B27-05DC-A341-9EF6-7B37BD9B5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24" y="6260922"/>
            <a:ext cx="988541" cy="5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C8FD-4866-C34B-8556-F9230023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3AD60-E1A9-3543-BB36-8C1911014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Cath </a:t>
            </a:r>
            <a:r>
              <a:rPr lang="en-GB" dirty="0" err="1"/>
              <a:t>Bufton</a:t>
            </a:r>
            <a:r>
              <a:rPr lang="en-GB" dirty="0"/>
              <a:t>-Green</a:t>
            </a:r>
          </a:p>
          <a:p>
            <a:r>
              <a:rPr lang="en-GB" dirty="0">
                <a:hlinkClick r:id="rId2"/>
              </a:rPr>
              <a:t>www.cebgconsulting.co.uk</a:t>
            </a:r>
            <a:endParaRPr lang="en-GB" dirty="0"/>
          </a:p>
          <a:p>
            <a:r>
              <a:rPr lang="en-GB" dirty="0"/>
              <a:t>07941 052396</a:t>
            </a:r>
          </a:p>
        </p:txBody>
      </p:sp>
    </p:spTree>
    <p:extLst>
      <p:ext uri="{BB962C8B-B14F-4D97-AF65-F5344CB8AC3E}">
        <p14:creationId xmlns:p14="http://schemas.microsoft.com/office/powerpoint/2010/main" val="7025893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329</Words>
  <Application>Microsoft Macintosh PowerPoint</Application>
  <PresentationFormat>Widescreen</PresentationFormat>
  <Paragraphs>70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Presentation Skills</vt:lpstr>
      <vt:lpstr>The six main types of presentation goals</vt:lpstr>
      <vt:lpstr>Top tips for an effective presentation</vt:lpstr>
      <vt:lpstr>What to avoid</vt:lpstr>
      <vt:lpstr>Things to consider</vt:lpstr>
      <vt:lpstr>In 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Skills</dc:title>
  <dc:creator>Jamie Green</dc:creator>
  <cp:lastModifiedBy>Jamie Green</cp:lastModifiedBy>
  <cp:revision>3</cp:revision>
  <dcterms:created xsi:type="dcterms:W3CDTF">2019-11-20T15:01:49Z</dcterms:created>
  <dcterms:modified xsi:type="dcterms:W3CDTF">2019-11-21T07:56:55Z</dcterms:modified>
</cp:coreProperties>
</file>